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2" r:id="rId4"/>
    <p:sldMasterId id="2147483743" r:id="rId5"/>
    <p:sldMasterId id="214748374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y="5143500" cx="9144000"/>
  <p:notesSz cx="6858000" cy="9144000"/>
  <p:embeddedFontLst>
    <p:embeddedFont>
      <p:font typeface="Optimistic Display Medium"/>
      <p:regular r:id="rId17"/>
      <p:bold r:id="rId18"/>
    </p:embeddedFont>
    <p:embeddedFont>
      <p:font typeface="Roboto Thin"/>
      <p:regular r:id="rId19"/>
      <p:bold r:id="rId20"/>
      <p:italic r:id="rId21"/>
      <p:boldItalic r:id="rId22"/>
    </p:embeddedFont>
    <p:embeddedFont>
      <p:font typeface="Roboto"/>
      <p:regular r:id="rId23"/>
      <p:bold r:id="rId24"/>
      <p:italic r:id="rId25"/>
      <p:boldItalic r:id="rId26"/>
    </p:embeddedFont>
    <p:embeddedFont>
      <p:font typeface="Montserrat"/>
      <p:regular r:id="rId27"/>
      <p:bold r:id="rId28"/>
      <p:italic r:id="rId29"/>
      <p:boldItalic r:id="rId30"/>
    </p:embeddedFont>
    <p:embeddedFont>
      <p:font typeface="Montserrat Medium"/>
      <p:regular r:id="rId31"/>
      <p:bold r:id="rId32"/>
      <p:italic r:id="rId33"/>
      <p:boldItalic r:id="rId34"/>
    </p:embeddedFont>
    <p:embeddedFont>
      <p:font typeface="Optimistic Text"/>
      <p:regular r:id="rId35"/>
      <p:bold r:id="rId36"/>
    </p:embeddedFont>
    <p:embeddedFont>
      <p:font typeface="Optimistic Display Light"/>
      <p:regular r:id="rId37"/>
    </p:embeddedFont>
    <p:embeddedFont>
      <p:font typeface="Roboto Light"/>
      <p:regular r:id="rId38"/>
      <p:bold r:id="rId39"/>
      <p:italic r:id="rId40"/>
      <p:boldItalic r:id="rId41"/>
    </p:embeddedFont>
    <p:embeddedFont>
      <p:font typeface="Helvetica Neue"/>
      <p:regular r:id="rId42"/>
      <p:bold r:id="rId43"/>
      <p:italic r:id="rId44"/>
      <p:boldItalic r:id="rId45"/>
    </p:embeddedFont>
    <p:embeddedFont>
      <p:font typeface="Optimistic Display"/>
      <p:bold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720">
          <p15:clr>
            <a:srgbClr val="747775"/>
          </p15:clr>
        </p15:guide>
        <p15:guide id="2" orient="horz" pos="252">
          <p15:clr>
            <a:srgbClr val="747775"/>
          </p15:clr>
        </p15:guide>
        <p15:guide id="3" pos="20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720" orient="horz"/>
        <p:guide pos="252" orient="horz"/>
        <p:guide pos="20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Light-italic.fntdata"/><Relationship Id="rId42" Type="http://schemas.openxmlformats.org/officeDocument/2006/relationships/font" Target="fonts/HelveticaNeue-regular.fntdata"/><Relationship Id="rId41" Type="http://schemas.openxmlformats.org/officeDocument/2006/relationships/font" Target="fonts/RobotoLight-boldItalic.fntdata"/><Relationship Id="rId44" Type="http://schemas.openxmlformats.org/officeDocument/2006/relationships/font" Target="fonts/HelveticaNeue-italic.fntdata"/><Relationship Id="rId43" Type="http://schemas.openxmlformats.org/officeDocument/2006/relationships/font" Target="fonts/HelveticaNeue-bold.fntdata"/><Relationship Id="rId46" Type="http://schemas.openxmlformats.org/officeDocument/2006/relationships/font" Target="fonts/OptimisticDisplay-bold.fntdata"/><Relationship Id="rId45" Type="http://schemas.openxmlformats.org/officeDocument/2006/relationships/font" Target="fonts/HelveticaNeue-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ontserratMedium-regular.fntdata"/><Relationship Id="rId30" Type="http://schemas.openxmlformats.org/officeDocument/2006/relationships/font" Target="fonts/Montserrat-boldItalic.fntdata"/><Relationship Id="rId33" Type="http://schemas.openxmlformats.org/officeDocument/2006/relationships/font" Target="fonts/MontserratMedium-italic.fntdata"/><Relationship Id="rId32" Type="http://schemas.openxmlformats.org/officeDocument/2006/relationships/font" Target="fonts/MontserratMedium-bold.fntdata"/><Relationship Id="rId35" Type="http://schemas.openxmlformats.org/officeDocument/2006/relationships/font" Target="fonts/OptimisticText-regular.fntdata"/><Relationship Id="rId34" Type="http://schemas.openxmlformats.org/officeDocument/2006/relationships/font" Target="fonts/MontserratMedium-boldItalic.fntdata"/><Relationship Id="rId37" Type="http://schemas.openxmlformats.org/officeDocument/2006/relationships/font" Target="fonts/OptimisticDisplayLight-regular.fntdata"/><Relationship Id="rId36" Type="http://schemas.openxmlformats.org/officeDocument/2006/relationships/font" Target="fonts/OptimisticText-bold.fntdata"/><Relationship Id="rId39" Type="http://schemas.openxmlformats.org/officeDocument/2006/relationships/font" Target="fonts/RobotoLight-bold.fntdata"/><Relationship Id="rId38" Type="http://schemas.openxmlformats.org/officeDocument/2006/relationships/font" Target="fonts/RobotoLight-regular.fntdata"/><Relationship Id="rId20" Type="http://schemas.openxmlformats.org/officeDocument/2006/relationships/font" Target="fonts/RobotoThin-bold.fntdata"/><Relationship Id="rId22" Type="http://schemas.openxmlformats.org/officeDocument/2006/relationships/font" Target="fonts/RobotoThin-boldItalic.fntdata"/><Relationship Id="rId21" Type="http://schemas.openxmlformats.org/officeDocument/2006/relationships/font" Target="fonts/RobotoThin-italic.fntdata"/><Relationship Id="rId24" Type="http://schemas.openxmlformats.org/officeDocument/2006/relationships/font" Target="fonts/Roboto-bold.fntdata"/><Relationship Id="rId23" Type="http://schemas.openxmlformats.org/officeDocument/2006/relationships/font" Target="fonts/Roboto-regular.fntdata"/><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Montserrat-bold.fntdata"/><Relationship Id="rId27" Type="http://schemas.openxmlformats.org/officeDocument/2006/relationships/font" Target="fonts/Montserrat-regular.fntdata"/><Relationship Id="rId29" Type="http://schemas.openxmlformats.org/officeDocument/2006/relationships/font" Target="fonts/Montserrat-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font" Target="fonts/OptimisticDisplayMedium-regular.fntdata"/><Relationship Id="rId16" Type="http://schemas.openxmlformats.org/officeDocument/2006/relationships/slide" Target="slides/slide9.xml"/><Relationship Id="rId19" Type="http://schemas.openxmlformats.org/officeDocument/2006/relationships/font" Target="fonts/RobotoThin-regular.fntdata"/><Relationship Id="rId18" Type="http://schemas.openxmlformats.org/officeDocument/2006/relationships/font" Target="fonts/OptimisticDisplayMedium-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5a6b9dc53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5a6b9dc53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84b0fd3df5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latin typeface="Montserrat"/>
                <a:ea typeface="Montserrat"/>
                <a:cs typeface="Montserrat"/>
                <a:sym typeface="Montserrat"/>
              </a:rPr>
              <a:t>African Development Bank’s High 5 priority areas for transforming Africa are dependent on tech and digital platforms. </a:t>
            </a:r>
            <a:endParaRPr sz="500"/>
          </a:p>
        </p:txBody>
      </p:sp>
      <p:sp>
        <p:nvSpPr>
          <p:cNvPr id="678" name="Google Shape;678;g284b0fd3df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7d56315ef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27d56315ef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84b0fd3df5_0_1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284b0fd3df5_0_1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84b0fd3df5_0_1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284b0fd3df5_0_1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7d56315ef5_0_10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27d56315ef5_0_10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7d56315ef5_0_49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We use AI at Meta for a multitude of things. </a:t>
            </a:r>
            <a:endParaRPr/>
          </a:p>
        </p:txBody>
      </p:sp>
      <p:sp>
        <p:nvSpPr>
          <p:cNvPr id="724" name="Google Shape;724;g27d56315ef5_0_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7d56315ef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27d56315ef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7d56315ef5_0_148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rgbClr val="FF0000"/>
              </a:solidFill>
            </a:endParaRPr>
          </a:p>
        </p:txBody>
      </p:sp>
      <p:sp>
        <p:nvSpPr>
          <p:cNvPr id="754" name="Google Shape;754;g27d56315ef5_0_14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53" name="Shape 53"/>
        <p:cNvGrpSpPr/>
        <p:nvPr/>
      </p:nvGrpSpPr>
      <p:grpSpPr>
        <a:xfrm>
          <a:off x="0" y="0"/>
          <a:ext cx="0" cy="0"/>
          <a:chOff x="0" y="0"/>
          <a:chExt cx="0" cy="0"/>
        </a:xfrm>
      </p:grpSpPr>
      <p:sp>
        <p:nvSpPr>
          <p:cNvPr id="54" name="Google Shape;54;p14"/>
          <p:cNvSpPr txBox="1"/>
          <p:nvPr>
            <p:ph idx="1" type="subTitle"/>
          </p:nvPr>
        </p:nvSpPr>
        <p:spPr>
          <a:xfrm>
            <a:off x="352050" y="4507992"/>
            <a:ext cx="14061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55" name="Google Shape;55;p14"/>
          <p:cNvSpPr txBox="1"/>
          <p:nvPr>
            <p:ph idx="2" type="subTitle"/>
          </p:nvPr>
        </p:nvSpPr>
        <p:spPr>
          <a:xfrm>
            <a:off x="2110538" y="4507992"/>
            <a:ext cx="14061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56" name="Google Shape;56;p14"/>
          <p:cNvSpPr txBox="1"/>
          <p:nvPr>
            <p:ph idx="3" type="subTitle"/>
          </p:nvPr>
        </p:nvSpPr>
        <p:spPr>
          <a:xfrm>
            <a:off x="3869025" y="4507992"/>
            <a:ext cx="14061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57" name="Google Shape;57;p14"/>
          <p:cNvSpPr txBox="1"/>
          <p:nvPr>
            <p:ph type="ctrTitle"/>
          </p:nvPr>
        </p:nvSpPr>
        <p:spPr>
          <a:xfrm>
            <a:off x="352050" y="1325880"/>
            <a:ext cx="5982600" cy="8550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 name="Google Shape;58;p14"/>
          <p:cNvSpPr txBox="1"/>
          <p:nvPr>
            <p:ph idx="4" type="subTitle"/>
          </p:nvPr>
        </p:nvSpPr>
        <p:spPr>
          <a:xfrm>
            <a:off x="352050" y="2423165"/>
            <a:ext cx="59826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900"/>
            </a:lvl1pPr>
            <a:lvl2pPr lvl="1" rtl="0">
              <a:lnSpc>
                <a:spcPct val="125000"/>
              </a:lnSpc>
              <a:spcBef>
                <a:spcPts val="0"/>
              </a:spcBef>
              <a:spcAft>
                <a:spcPts val="0"/>
              </a:spcAft>
              <a:buNone/>
              <a:defRPr sz="900"/>
            </a:lvl2pPr>
            <a:lvl3pPr lvl="2" rtl="0">
              <a:lnSpc>
                <a:spcPct val="125000"/>
              </a:lnSpc>
              <a:spcBef>
                <a:spcPts val="0"/>
              </a:spcBef>
              <a:spcAft>
                <a:spcPts val="0"/>
              </a:spcAft>
              <a:buNone/>
              <a:defRPr sz="900"/>
            </a:lvl3pPr>
            <a:lvl4pPr lvl="3" rtl="0">
              <a:lnSpc>
                <a:spcPct val="125000"/>
              </a:lnSpc>
              <a:spcBef>
                <a:spcPts val="0"/>
              </a:spcBef>
              <a:spcAft>
                <a:spcPts val="0"/>
              </a:spcAft>
              <a:buNone/>
              <a:defRPr sz="900"/>
            </a:lvl4pPr>
            <a:lvl5pPr lvl="4" rtl="0">
              <a:lnSpc>
                <a:spcPct val="125000"/>
              </a:lnSpc>
              <a:spcBef>
                <a:spcPts val="0"/>
              </a:spcBef>
              <a:spcAft>
                <a:spcPts val="0"/>
              </a:spcAft>
              <a:buNone/>
              <a:defRPr sz="900"/>
            </a:lvl5pPr>
            <a:lvl6pPr lvl="5" rtl="0">
              <a:lnSpc>
                <a:spcPct val="125000"/>
              </a:lnSpc>
              <a:spcBef>
                <a:spcPts val="0"/>
              </a:spcBef>
              <a:spcAft>
                <a:spcPts val="0"/>
              </a:spcAft>
              <a:buNone/>
              <a:defRPr sz="900"/>
            </a:lvl6pPr>
            <a:lvl7pPr lvl="6" rtl="0">
              <a:lnSpc>
                <a:spcPct val="125000"/>
              </a:lnSpc>
              <a:spcBef>
                <a:spcPts val="0"/>
              </a:spcBef>
              <a:spcAft>
                <a:spcPts val="0"/>
              </a:spcAft>
              <a:buNone/>
              <a:defRPr sz="900"/>
            </a:lvl7pPr>
            <a:lvl8pPr lvl="7" rtl="0">
              <a:lnSpc>
                <a:spcPct val="125000"/>
              </a:lnSpc>
              <a:spcBef>
                <a:spcPts val="0"/>
              </a:spcBef>
              <a:spcAft>
                <a:spcPts val="0"/>
              </a:spcAft>
              <a:buNone/>
              <a:defRPr sz="900"/>
            </a:lvl8pPr>
            <a:lvl9pPr lvl="8" rtl="0">
              <a:lnSpc>
                <a:spcPct val="125000"/>
              </a:lnSpc>
              <a:spcBef>
                <a:spcPts val="0"/>
              </a:spcBef>
              <a:spcAft>
                <a:spcPts val="0"/>
              </a:spcAft>
              <a:buNone/>
              <a:defRPr sz="900"/>
            </a:lvl9pPr>
          </a:lstStyle>
          <a:p/>
        </p:txBody>
      </p:sp>
      <p:grpSp>
        <p:nvGrpSpPr>
          <p:cNvPr id="59" name="Google Shape;59;p14"/>
          <p:cNvGrpSpPr/>
          <p:nvPr/>
        </p:nvGrpSpPr>
        <p:grpSpPr>
          <a:xfrm>
            <a:off x="7933699" y="4625913"/>
            <a:ext cx="862960" cy="173755"/>
            <a:chOff x="15867399" y="9251826"/>
            <a:chExt cx="1725920" cy="347510"/>
          </a:xfrm>
        </p:grpSpPr>
        <p:grpSp>
          <p:nvGrpSpPr>
            <p:cNvPr id="60" name="Google Shape;60;p14"/>
            <p:cNvGrpSpPr/>
            <p:nvPr/>
          </p:nvGrpSpPr>
          <p:grpSpPr>
            <a:xfrm>
              <a:off x="16500868" y="9262980"/>
              <a:ext cx="1092451" cy="336217"/>
              <a:chOff x="4940894" y="2609525"/>
              <a:chExt cx="5500759" cy="1694643"/>
            </a:xfrm>
          </p:grpSpPr>
          <p:sp>
            <p:nvSpPr>
              <p:cNvPr id="61" name="Google Shape;61;p1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62" name="Google Shape;62;p1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63" name="Google Shape;63;p1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64" name="Google Shape;64;p1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grpSp>
        <p:grpSp>
          <p:nvGrpSpPr>
            <p:cNvPr id="65" name="Google Shape;65;p14"/>
            <p:cNvGrpSpPr/>
            <p:nvPr/>
          </p:nvGrpSpPr>
          <p:grpSpPr>
            <a:xfrm>
              <a:off x="15867399" y="9251826"/>
              <a:ext cx="523393" cy="347510"/>
              <a:chOff x="1751220" y="2553305"/>
              <a:chExt cx="2635412" cy="1751564"/>
            </a:xfrm>
          </p:grpSpPr>
          <p:grpSp>
            <p:nvGrpSpPr>
              <p:cNvPr id="66" name="Google Shape;66;p14"/>
              <p:cNvGrpSpPr/>
              <p:nvPr/>
            </p:nvGrpSpPr>
            <p:grpSpPr>
              <a:xfrm>
                <a:off x="1751220" y="2553305"/>
                <a:ext cx="2635412" cy="1751564"/>
                <a:chOff x="1751220" y="2553305"/>
                <a:chExt cx="2635412" cy="1751564"/>
              </a:xfrm>
            </p:grpSpPr>
            <p:sp>
              <p:nvSpPr>
                <p:cNvPr id="67" name="Google Shape;67;p1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68" name="Google Shape;68;p1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69" name="Google Shape;69;p1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70" name="Google Shape;70;p1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grpSp>
          <p:sp>
            <p:nvSpPr>
              <p:cNvPr id="71" name="Google Shape;71;p1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72" name="Shape 72"/>
        <p:cNvGrpSpPr/>
        <p:nvPr/>
      </p:nvGrpSpPr>
      <p:grpSpPr>
        <a:xfrm>
          <a:off x="0" y="0"/>
          <a:ext cx="0" cy="0"/>
          <a:chOff x="0" y="0"/>
          <a:chExt cx="0" cy="0"/>
        </a:xfrm>
      </p:grpSpPr>
      <p:sp>
        <p:nvSpPr>
          <p:cNvPr id="73" name="Google Shape;73;p15"/>
          <p:cNvSpPr txBox="1"/>
          <p:nvPr>
            <p:ph idx="1" type="body"/>
          </p:nvPr>
        </p:nvSpPr>
        <p:spPr>
          <a:xfrm>
            <a:off x="4926325" y="1371600"/>
            <a:ext cx="2464500" cy="3422100"/>
          </a:xfrm>
          <a:prstGeom prst="rect">
            <a:avLst/>
          </a:prstGeom>
        </p:spPr>
        <p:txBody>
          <a:bodyPr anchorCtr="0" anchor="t" bIns="0" lIns="0" spcFirstLastPara="1" rIns="0" wrap="square" tIns="0">
            <a:noAutofit/>
          </a:bodyPr>
          <a:lstStyle>
            <a:lvl1pPr indent="-317500" lvl="0" marL="457200" rtl="0">
              <a:lnSpc>
                <a:spcPct val="115000"/>
              </a:lnSpc>
              <a:spcBef>
                <a:spcPts val="0"/>
              </a:spcBef>
              <a:spcAft>
                <a:spcPts val="0"/>
              </a:spcAft>
              <a:buSzPts val="1400"/>
              <a:buNone/>
              <a:defRPr sz="1400"/>
            </a:lvl1pPr>
            <a:lvl2pPr indent="-317500" lvl="1" marL="914400" rtl="0">
              <a:lnSpc>
                <a:spcPct val="115000"/>
              </a:lnSpc>
              <a:spcBef>
                <a:spcPts val="900"/>
              </a:spcBef>
              <a:spcAft>
                <a:spcPts val="0"/>
              </a:spcAft>
              <a:buSzPts val="1400"/>
              <a:buAutoNum type="alphaLcPeriod"/>
              <a:defRPr sz="1400"/>
            </a:lvl2pPr>
            <a:lvl3pPr indent="-317500" lvl="2" marL="1371600" rtl="0">
              <a:lnSpc>
                <a:spcPct val="115000"/>
              </a:lnSpc>
              <a:spcBef>
                <a:spcPts val="900"/>
              </a:spcBef>
              <a:spcAft>
                <a:spcPts val="0"/>
              </a:spcAft>
              <a:buSzPts val="1400"/>
              <a:buAutoNum type="romanLcPeriod"/>
              <a:defRPr sz="1400"/>
            </a:lvl3pPr>
            <a:lvl4pPr indent="-317500" lvl="3" marL="1828800" rtl="0">
              <a:lnSpc>
                <a:spcPct val="115000"/>
              </a:lnSpc>
              <a:spcBef>
                <a:spcPts val="900"/>
              </a:spcBef>
              <a:spcAft>
                <a:spcPts val="0"/>
              </a:spcAft>
              <a:buSzPts val="1400"/>
              <a:buAutoNum type="arabicPeriod"/>
              <a:defRPr sz="1400"/>
            </a:lvl4pPr>
            <a:lvl5pPr indent="-317500" lvl="4" marL="2286000" rtl="0">
              <a:lnSpc>
                <a:spcPct val="115000"/>
              </a:lnSpc>
              <a:spcBef>
                <a:spcPts val="900"/>
              </a:spcBef>
              <a:spcAft>
                <a:spcPts val="0"/>
              </a:spcAft>
              <a:buSzPts val="1400"/>
              <a:buAutoNum type="alphaLcPeriod"/>
              <a:defRPr sz="1400"/>
            </a:lvl5pPr>
            <a:lvl6pPr indent="-317500" lvl="5" marL="2743200" rtl="0">
              <a:lnSpc>
                <a:spcPct val="115000"/>
              </a:lnSpc>
              <a:spcBef>
                <a:spcPts val="900"/>
              </a:spcBef>
              <a:spcAft>
                <a:spcPts val="0"/>
              </a:spcAft>
              <a:buSzPts val="1400"/>
              <a:buAutoNum type="romanLcPeriod"/>
              <a:defRPr sz="1400"/>
            </a:lvl6pPr>
            <a:lvl7pPr indent="-317500" lvl="6" marL="3200400" rtl="0">
              <a:lnSpc>
                <a:spcPct val="115000"/>
              </a:lnSpc>
              <a:spcBef>
                <a:spcPts val="900"/>
              </a:spcBef>
              <a:spcAft>
                <a:spcPts val="0"/>
              </a:spcAft>
              <a:buSzPts val="1400"/>
              <a:buAutoNum type="arabicPeriod"/>
              <a:defRPr sz="1400"/>
            </a:lvl7pPr>
            <a:lvl8pPr indent="-317500" lvl="7" marL="3657600" rtl="0">
              <a:lnSpc>
                <a:spcPct val="115000"/>
              </a:lnSpc>
              <a:spcBef>
                <a:spcPts val="900"/>
              </a:spcBef>
              <a:spcAft>
                <a:spcPts val="0"/>
              </a:spcAft>
              <a:buSzPts val="1400"/>
              <a:buAutoNum type="alphaLcPeriod"/>
              <a:defRPr sz="1400"/>
            </a:lvl8pPr>
            <a:lvl9pPr indent="-317500" lvl="8" marL="4114800" rtl="0">
              <a:lnSpc>
                <a:spcPct val="115000"/>
              </a:lnSpc>
              <a:spcBef>
                <a:spcPts val="900"/>
              </a:spcBef>
              <a:spcAft>
                <a:spcPts val="900"/>
              </a:spcAft>
              <a:buSzPts val="1400"/>
              <a:buAutoNum type="romanLcPeriod"/>
              <a:defRPr sz="1400"/>
            </a:lvl9pPr>
          </a:lstStyle>
          <a:p/>
        </p:txBody>
      </p:sp>
      <p:sp>
        <p:nvSpPr>
          <p:cNvPr id="74" name="Google Shape;74;p15"/>
          <p:cNvSpPr txBox="1"/>
          <p:nvPr>
            <p:ph type="title"/>
          </p:nvPr>
        </p:nvSpPr>
        <p:spPr>
          <a:xfrm>
            <a:off x="701800" y="1325875"/>
            <a:ext cx="2112300" cy="8418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75" name="Shape 75"/>
        <p:cNvGrpSpPr/>
        <p:nvPr/>
      </p:nvGrpSpPr>
      <p:grpSpPr>
        <a:xfrm>
          <a:off x="0" y="0"/>
          <a:ext cx="0" cy="0"/>
          <a:chOff x="0" y="0"/>
          <a:chExt cx="0" cy="0"/>
        </a:xfrm>
      </p:grpSpPr>
      <p:sp>
        <p:nvSpPr>
          <p:cNvPr id="76" name="Google Shape;76;p16"/>
          <p:cNvSpPr txBox="1"/>
          <p:nvPr>
            <p:ph type="title"/>
          </p:nvPr>
        </p:nvSpPr>
        <p:spPr>
          <a:xfrm>
            <a:off x="701788" y="1325875"/>
            <a:ext cx="2112300" cy="8418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77" name="Google Shape;77;p16"/>
          <p:cNvSpPr txBox="1"/>
          <p:nvPr>
            <p:ph idx="1" type="subTitle"/>
          </p:nvPr>
        </p:nvSpPr>
        <p:spPr>
          <a:xfrm>
            <a:off x="4222225" y="1554477"/>
            <a:ext cx="2112300" cy="228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78" name="Google Shape;78;p16"/>
          <p:cNvSpPr txBox="1"/>
          <p:nvPr>
            <p:ph idx="2" type="subTitle"/>
          </p:nvPr>
        </p:nvSpPr>
        <p:spPr>
          <a:xfrm>
            <a:off x="6686538" y="1554477"/>
            <a:ext cx="2112300" cy="228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79" name="Google Shape;79;p16"/>
          <p:cNvSpPr txBox="1"/>
          <p:nvPr>
            <p:ph idx="3" type="subTitle"/>
          </p:nvPr>
        </p:nvSpPr>
        <p:spPr>
          <a:xfrm>
            <a:off x="4222225" y="137160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0" name="Google Shape;80;p16"/>
          <p:cNvSpPr txBox="1"/>
          <p:nvPr>
            <p:ph idx="4" type="subTitle"/>
          </p:nvPr>
        </p:nvSpPr>
        <p:spPr>
          <a:xfrm>
            <a:off x="6686538" y="137160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1" name="Google Shape;81;p16"/>
          <p:cNvSpPr txBox="1"/>
          <p:nvPr>
            <p:ph idx="5" type="subTitle"/>
          </p:nvPr>
        </p:nvSpPr>
        <p:spPr>
          <a:xfrm>
            <a:off x="4222225" y="2423161"/>
            <a:ext cx="2112300" cy="228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82" name="Google Shape;82;p16"/>
          <p:cNvSpPr txBox="1"/>
          <p:nvPr>
            <p:ph idx="6" type="subTitle"/>
          </p:nvPr>
        </p:nvSpPr>
        <p:spPr>
          <a:xfrm>
            <a:off x="6686538" y="2423161"/>
            <a:ext cx="2112300" cy="228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83" name="Google Shape;83;p16"/>
          <p:cNvSpPr txBox="1"/>
          <p:nvPr>
            <p:ph idx="7" type="subTitle"/>
          </p:nvPr>
        </p:nvSpPr>
        <p:spPr>
          <a:xfrm>
            <a:off x="4222225" y="224028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4" name="Google Shape;84;p16"/>
          <p:cNvSpPr txBox="1"/>
          <p:nvPr>
            <p:ph idx="8" type="subTitle"/>
          </p:nvPr>
        </p:nvSpPr>
        <p:spPr>
          <a:xfrm>
            <a:off x="6686538" y="224028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5" name="Google Shape;85;p16"/>
          <p:cNvSpPr txBox="1"/>
          <p:nvPr>
            <p:ph idx="9" type="subTitle"/>
          </p:nvPr>
        </p:nvSpPr>
        <p:spPr>
          <a:xfrm>
            <a:off x="4222225" y="3291838"/>
            <a:ext cx="2112300" cy="228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86" name="Google Shape;86;p16"/>
          <p:cNvSpPr txBox="1"/>
          <p:nvPr>
            <p:ph idx="13" type="subTitle"/>
          </p:nvPr>
        </p:nvSpPr>
        <p:spPr>
          <a:xfrm>
            <a:off x="6686538" y="3291838"/>
            <a:ext cx="2112300" cy="228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87" name="Google Shape;87;p16"/>
          <p:cNvSpPr txBox="1"/>
          <p:nvPr>
            <p:ph idx="14" type="subTitle"/>
          </p:nvPr>
        </p:nvSpPr>
        <p:spPr>
          <a:xfrm>
            <a:off x="4222225" y="310896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8" name="Google Shape;88;p16"/>
          <p:cNvSpPr txBox="1"/>
          <p:nvPr>
            <p:ph idx="15" type="subTitle"/>
          </p:nvPr>
        </p:nvSpPr>
        <p:spPr>
          <a:xfrm>
            <a:off x="6686538" y="310896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9" name="Google Shape;89;p16"/>
          <p:cNvSpPr txBox="1"/>
          <p:nvPr>
            <p:ph idx="16" type="subTitle"/>
          </p:nvPr>
        </p:nvSpPr>
        <p:spPr>
          <a:xfrm>
            <a:off x="4222225" y="4160523"/>
            <a:ext cx="2112300" cy="228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90" name="Google Shape;90;p16"/>
          <p:cNvSpPr txBox="1"/>
          <p:nvPr>
            <p:ph idx="17" type="subTitle"/>
          </p:nvPr>
        </p:nvSpPr>
        <p:spPr>
          <a:xfrm>
            <a:off x="6686538" y="4160523"/>
            <a:ext cx="2112300" cy="228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91" name="Google Shape;91;p16"/>
          <p:cNvSpPr txBox="1"/>
          <p:nvPr>
            <p:ph idx="18" type="subTitle"/>
          </p:nvPr>
        </p:nvSpPr>
        <p:spPr>
          <a:xfrm>
            <a:off x="4222225" y="397764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 name="Google Shape;92;p16"/>
          <p:cNvSpPr txBox="1"/>
          <p:nvPr>
            <p:ph idx="19" type="subTitle"/>
          </p:nvPr>
        </p:nvSpPr>
        <p:spPr>
          <a:xfrm>
            <a:off x="6686538" y="397764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 name="Google Shape;93;p16"/>
          <p:cNvSpPr txBox="1"/>
          <p:nvPr>
            <p:ph idx="20" type="subTitle"/>
          </p:nvPr>
        </p:nvSpPr>
        <p:spPr>
          <a:xfrm>
            <a:off x="4222225" y="178308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4" name="Google Shape;94;p16"/>
          <p:cNvSpPr txBox="1"/>
          <p:nvPr>
            <p:ph idx="21" type="subTitle"/>
          </p:nvPr>
        </p:nvSpPr>
        <p:spPr>
          <a:xfrm>
            <a:off x="6686538" y="178308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5" name="Google Shape;95;p16"/>
          <p:cNvSpPr txBox="1"/>
          <p:nvPr>
            <p:ph idx="22" type="subTitle"/>
          </p:nvPr>
        </p:nvSpPr>
        <p:spPr>
          <a:xfrm>
            <a:off x="4222225" y="265176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6" name="Google Shape;96;p16"/>
          <p:cNvSpPr txBox="1"/>
          <p:nvPr>
            <p:ph idx="23" type="subTitle"/>
          </p:nvPr>
        </p:nvSpPr>
        <p:spPr>
          <a:xfrm>
            <a:off x="6686538" y="265176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7" name="Google Shape;97;p16"/>
          <p:cNvSpPr txBox="1"/>
          <p:nvPr>
            <p:ph idx="24" type="subTitle"/>
          </p:nvPr>
        </p:nvSpPr>
        <p:spPr>
          <a:xfrm>
            <a:off x="4222225" y="352044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8" name="Google Shape;98;p16"/>
          <p:cNvSpPr txBox="1"/>
          <p:nvPr>
            <p:ph idx="25" type="subTitle"/>
          </p:nvPr>
        </p:nvSpPr>
        <p:spPr>
          <a:xfrm>
            <a:off x="6686538" y="352044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9" name="Google Shape;99;p16"/>
          <p:cNvSpPr txBox="1"/>
          <p:nvPr>
            <p:ph idx="26" type="subTitle"/>
          </p:nvPr>
        </p:nvSpPr>
        <p:spPr>
          <a:xfrm>
            <a:off x="4222225" y="438912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00" name="Google Shape;100;p16"/>
          <p:cNvSpPr txBox="1"/>
          <p:nvPr>
            <p:ph idx="27" type="subTitle"/>
          </p:nvPr>
        </p:nvSpPr>
        <p:spPr>
          <a:xfrm>
            <a:off x="6686538" y="438912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101" name="Shape 101"/>
        <p:cNvGrpSpPr/>
        <p:nvPr/>
      </p:nvGrpSpPr>
      <p:grpSpPr>
        <a:xfrm>
          <a:off x="0" y="0"/>
          <a:ext cx="0" cy="0"/>
          <a:chOff x="0" y="0"/>
          <a:chExt cx="0" cy="0"/>
        </a:xfrm>
      </p:grpSpPr>
      <p:sp>
        <p:nvSpPr>
          <p:cNvPr id="102" name="Google Shape;102;p17"/>
          <p:cNvSpPr txBox="1"/>
          <p:nvPr>
            <p:ph type="title"/>
          </p:nvPr>
        </p:nvSpPr>
        <p:spPr>
          <a:xfrm>
            <a:off x="701800" y="1783080"/>
            <a:ext cx="6688800" cy="20574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1800"/>
              <a:buNone/>
              <a:defRPr sz="1800"/>
            </a:lvl1pPr>
            <a:lvl2pPr lvl="1" rtl="0" algn="ctr">
              <a:lnSpc>
                <a:spcPct val="125000"/>
              </a:lnSpc>
              <a:spcBef>
                <a:spcPts val="0"/>
              </a:spcBef>
              <a:spcAft>
                <a:spcPts val="0"/>
              </a:spcAft>
              <a:buSzPts val="1800"/>
              <a:buNone/>
              <a:defRPr sz="1800"/>
            </a:lvl2pPr>
            <a:lvl3pPr lvl="2" rtl="0" algn="ctr">
              <a:lnSpc>
                <a:spcPct val="125000"/>
              </a:lnSpc>
              <a:spcBef>
                <a:spcPts val="0"/>
              </a:spcBef>
              <a:spcAft>
                <a:spcPts val="0"/>
              </a:spcAft>
              <a:buSzPts val="1800"/>
              <a:buNone/>
              <a:defRPr sz="1800"/>
            </a:lvl3pPr>
            <a:lvl4pPr lvl="3" rtl="0" algn="ctr">
              <a:lnSpc>
                <a:spcPct val="125000"/>
              </a:lnSpc>
              <a:spcBef>
                <a:spcPts val="0"/>
              </a:spcBef>
              <a:spcAft>
                <a:spcPts val="0"/>
              </a:spcAft>
              <a:buSzPts val="1800"/>
              <a:buNone/>
              <a:defRPr sz="1800"/>
            </a:lvl4pPr>
            <a:lvl5pPr lvl="4" rtl="0" algn="ctr">
              <a:lnSpc>
                <a:spcPct val="125000"/>
              </a:lnSpc>
              <a:spcBef>
                <a:spcPts val="0"/>
              </a:spcBef>
              <a:spcAft>
                <a:spcPts val="0"/>
              </a:spcAft>
              <a:buSzPts val="1800"/>
              <a:buNone/>
              <a:defRPr sz="1800"/>
            </a:lvl5pPr>
            <a:lvl6pPr lvl="5" rtl="0" algn="ctr">
              <a:lnSpc>
                <a:spcPct val="125000"/>
              </a:lnSpc>
              <a:spcBef>
                <a:spcPts val="0"/>
              </a:spcBef>
              <a:spcAft>
                <a:spcPts val="0"/>
              </a:spcAft>
              <a:buSzPts val="1800"/>
              <a:buNone/>
              <a:defRPr sz="1800"/>
            </a:lvl6pPr>
            <a:lvl7pPr lvl="6" rtl="0" algn="ctr">
              <a:lnSpc>
                <a:spcPct val="125000"/>
              </a:lnSpc>
              <a:spcBef>
                <a:spcPts val="0"/>
              </a:spcBef>
              <a:spcAft>
                <a:spcPts val="0"/>
              </a:spcAft>
              <a:buSzPts val="1800"/>
              <a:buNone/>
              <a:defRPr sz="1800"/>
            </a:lvl7pPr>
            <a:lvl8pPr lvl="7" rtl="0" algn="ctr">
              <a:lnSpc>
                <a:spcPct val="125000"/>
              </a:lnSpc>
              <a:spcBef>
                <a:spcPts val="0"/>
              </a:spcBef>
              <a:spcAft>
                <a:spcPts val="0"/>
              </a:spcAft>
              <a:buSzPts val="1800"/>
              <a:buNone/>
              <a:defRPr sz="1800"/>
            </a:lvl8pPr>
            <a:lvl9pPr lvl="8" rtl="0" algn="ctr">
              <a:lnSpc>
                <a:spcPct val="125000"/>
              </a:lnSpc>
              <a:spcBef>
                <a:spcPts val="0"/>
              </a:spcBef>
              <a:spcAft>
                <a:spcPts val="0"/>
              </a:spcAft>
              <a:buSzPts val="1800"/>
              <a:buNone/>
              <a:defRPr sz="1800"/>
            </a:lvl9pPr>
          </a:lstStyle>
          <a:p/>
        </p:txBody>
      </p:sp>
      <p:sp>
        <p:nvSpPr>
          <p:cNvPr id="103" name="Google Shape;103;p17"/>
          <p:cNvSpPr txBox="1"/>
          <p:nvPr>
            <p:ph idx="1" type="subTitle"/>
          </p:nvPr>
        </p:nvSpPr>
        <p:spPr>
          <a:xfrm>
            <a:off x="701800" y="1371600"/>
            <a:ext cx="66888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900"/>
            </a:lvl1pPr>
            <a:lvl2pPr lvl="1" rtl="0">
              <a:lnSpc>
                <a:spcPct val="125000"/>
              </a:lnSpc>
              <a:spcBef>
                <a:spcPts val="0"/>
              </a:spcBef>
              <a:spcAft>
                <a:spcPts val="0"/>
              </a:spcAft>
              <a:buNone/>
              <a:defRPr sz="900"/>
            </a:lvl2pPr>
            <a:lvl3pPr lvl="2" rtl="0">
              <a:lnSpc>
                <a:spcPct val="125000"/>
              </a:lnSpc>
              <a:spcBef>
                <a:spcPts val="0"/>
              </a:spcBef>
              <a:spcAft>
                <a:spcPts val="0"/>
              </a:spcAft>
              <a:buNone/>
              <a:defRPr sz="900"/>
            </a:lvl3pPr>
            <a:lvl4pPr lvl="3" rtl="0">
              <a:lnSpc>
                <a:spcPct val="125000"/>
              </a:lnSpc>
              <a:spcBef>
                <a:spcPts val="0"/>
              </a:spcBef>
              <a:spcAft>
                <a:spcPts val="0"/>
              </a:spcAft>
              <a:buNone/>
              <a:defRPr sz="900"/>
            </a:lvl4pPr>
            <a:lvl5pPr lvl="4" rtl="0">
              <a:lnSpc>
                <a:spcPct val="125000"/>
              </a:lnSpc>
              <a:spcBef>
                <a:spcPts val="0"/>
              </a:spcBef>
              <a:spcAft>
                <a:spcPts val="0"/>
              </a:spcAft>
              <a:buNone/>
              <a:defRPr sz="900"/>
            </a:lvl5pPr>
            <a:lvl6pPr lvl="5" rtl="0">
              <a:lnSpc>
                <a:spcPct val="125000"/>
              </a:lnSpc>
              <a:spcBef>
                <a:spcPts val="0"/>
              </a:spcBef>
              <a:spcAft>
                <a:spcPts val="0"/>
              </a:spcAft>
              <a:buNone/>
              <a:defRPr sz="900"/>
            </a:lvl6pPr>
            <a:lvl7pPr lvl="6" rtl="0">
              <a:lnSpc>
                <a:spcPct val="125000"/>
              </a:lnSpc>
              <a:spcBef>
                <a:spcPts val="0"/>
              </a:spcBef>
              <a:spcAft>
                <a:spcPts val="0"/>
              </a:spcAft>
              <a:buNone/>
              <a:defRPr sz="900"/>
            </a:lvl7pPr>
            <a:lvl8pPr lvl="7" rtl="0">
              <a:lnSpc>
                <a:spcPct val="125000"/>
              </a:lnSpc>
              <a:spcBef>
                <a:spcPts val="0"/>
              </a:spcBef>
              <a:spcAft>
                <a:spcPts val="0"/>
              </a:spcAft>
              <a:buNone/>
              <a:defRPr sz="900"/>
            </a:lvl8pPr>
            <a:lvl9pPr lvl="8" rtl="0">
              <a:lnSpc>
                <a:spcPct val="125000"/>
              </a:lnSpc>
              <a:spcBef>
                <a:spcPts val="0"/>
              </a:spcBef>
              <a:spcAft>
                <a:spcPts val="0"/>
              </a:spcAft>
              <a:buNone/>
              <a:defRPr sz="9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104" name="Shape 104"/>
        <p:cNvGrpSpPr/>
        <p:nvPr/>
      </p:nvGrpSpPr>
      <p:grpSpPr>
        <a:xfrm>
          <a:off x="0" y="0"/>
          <a:ext cx="0" cy="0"/>
          <a:chOff x="0" y="0"/>
          <a:chExt cx="0" cy="0"/>
        </a:xfrm>
      </p:grpSpPr>
      <p:sp>
        <p:nvSpPr>
          <p:cNvPr id="105" name="Google Shape;105;p18"/>
          <p:cNvSpPr txBox="1"/>
          <p:nvPr>
            <p:ph type="title"/>
          </p:nvPr>
        </p:nvSpPr>
        <p:spPr>
          <a:xfrm>
            <a:off x="701800" y="1348740"/>
            <a:ext cx="6688800" cy="20574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1800"/>
              <a:buNone/>
              <a:defRPr sz="1800"/>
            </a:lvl1pPr>
            <a:lvl2pPr lvl="1" rtl="0" algn="ctr">
              <a:lnSpc>
                <a:spcPct val="125000"/>
              </a:lnSpc>
              <a:spcBef>
                <a:spcPts val="0"/>
              </a:spcBef>
              <a:spcAft>
                <a:spcPts val="0"/>
              </a:spcAft>
              <a:buSzPts val="1800"/>
              <a:buNone/>
              <a:defRPr sz="1800"/>
            </a:lvl2pPr>
            <a:lvl3pPr lvl="2" rtl="0" algn="ctr">
              <a:lnSpc>
                <a:spcPct val="125000"/>
              </a:lnSpc>
              <a:spcBef>
                <a:spcPts val="0"/>
              </a:spcBef>
              <a:spcAft>
                <a:spcPts val="0"/>
              </a:spcAft>
              <a:buSzPts val="1800"/>
              <a:buNone/>
              <a:defRPr sz="1800"/>
            </a:lvl3pPr>
            <a:lvl4pPr lvl="3" rtl="0" algn="ctr">
              <a:lnSpc>
                <a:spcPct val="125000"/>
              </a:lnSpc>
              <a:spcBef>
                <a:spcPts val="0"/>
              </a:spcBef>
              <a:spcAft>
                <a:spcPts val="0"/>
              </a:spcAft>
              <a:buSzPts val="1800"/>
              <a:buNone/>
              <a:defRPr sz="1800"/>
            </a:lvl4pPr>
            <a:lvl5pPr lvl="4" rtl="0" algn="ctr">
              <a:lnSpc>
                <a:spcPct val="125000"/>
              </a:lnSpc>
              <a:spcBef>
                <a:spcPts val="0"/>
              </a:spcBef>
              <a:spcAft>
                <a:spcPts val="0"/>
              </a:spcAft>
              <a:buSzPts val="1800"/>
              <a:buNone/>
              <a:defRPr sz="1800"/>
            </a:lvl5pPr>
            <a:lvl6pPr lvl="5" rtl="0" algn="ctr">
              <a:lnSpc>
                <a:spcPct val="125000"/>
              </a:lnSpc>
              <a:spcBef>
                <a:spcPts val="0"/>
              </a:spcBef>
              <a:spcAft>
                <a:spcPts val="0"/>
              </a:spcAft>
              <a:buSzPts val="1800"/>
              <a:buNone/>
              <a:defRPr sz="1800"/>
            </a:lvl6pPr>
            <a:lvl7pPr lvl="6" rtl="0" algn="ctr">
              <a:lnSpc>
                <a:spcPct val="125000"/>
              </a:lnSpc>
              <a:spcBef>
                <a:spcPts val="0"/>
              </a:spcBef>
              <a:spcAft>
                <a:spcPts val="0"/>
              </a:spcAft>
              <a:buSzPts val="1800"/>
              <a:buNone/>
              <a:defRPr sz="1800"/>
            </a:lvl7pPr>
            <a:lvl8pPr lvl="7" rtl="0" algn="ctr">
              <a:lnSpc>
                <a:spcPct val="125000"/>
              </a:lnSpc>
              <a:spcBef>
                <a:spcPts val="0"/>
              </a:spcBef>
              <a:spcAft>
                <a:spcPts val="0"/>
              </a:spcAft>
              <a:buSzPts val="1800"/>
              <a:buNone/>
              <a:defRPr sz="1800"/>
            </a:lvl8pPr>
            <a:lvl9pPr lvl="8" rtl="0" algn="ctr">
              <a:lnSpc>
                <a:spcPct val="125000"/>
              </a:lnSpc>
              <a:spcBef>
                <a:spcPts val="0"/>
              </a:spcBef>
              <a:spcAft>
                <a:spcPts val="0"/>
              </a:spcAft>
              <a:buSzPts val="1800"/>
              <a:buNone/>
              <a:defRPr sz="1800"/>
            </a:lvl9pPr>
          </a:lstStyle>
          <a:p/>
        </p:txBody>
      </p:sp>
      <p:sp>
        <p:nvSpPr>
          <p:cNvPr id="106" name="Google Shape;106;p18"/>
          <p:cNvSpPr txBox="1"/>
          <p:nvPr>
            <p:ph idx="1" type="subTitle"/>
          </p:nvPr>
        </p:nvSpPr>
        <p:spPr>
          <a:xfrm>
            <a:off x="701800" y="3653031"/>
            <a:ext cx="66888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900"/>
            </a:lvl1pPr>
            <a:lvl2pPr lvl="1" rtl="0">
              <a:lnSpc>
                <a:spcPct val="125000"/>
              </a:lnSpc>
              <a:spcBef>
                <a:spcPts val="0"/>
              </a:spcBef>
              <a:spcAft>
                <a:spcPts val="0"/>
              </a:spcAft>
              <a:buNone/>
              <a:defRPr sz="900"/>
            </a:lvl2pPr>
            <a:lvl3pPr lvl="2" rtl="0">
              <a:lnSpc>
                <a:spcPct val="125000"/>
              </a:lnSpc>
              <a:spcBef>
                <a:spcPts val="0"/>
              </a:spcBef>
              <a:spcAft>
                <a:spcPts val="0"/>
              </a:spcAft>
              <a:buNone/>
              <a:defRPr sz="900"/>
            </a:lvl3pPr>
            <a:lvl4pPr lvl="3" rtl="0">
              <a:lnSpc>
                <a:spcPct val="125000"/>
              </a:lnSpc>
              <a:spcBef>
                <a:spcPts val="0"/>
              </a:spcBef>
              <a:spcAft>
                <a:spcPts val="0"/>
              </a:spcAft>
              <a:buNone/>
              <a:defRPr sz="900"/>
            </a:lvl4pPr>
            <a:lvl5pPr lvl="4" rtl="0">
              <a:lnSpc>
                <a:spcPct val="125000"/>
              </a:lnSpc>
              <a:spcBef>
                <a:spcPts val="0"/>
              </a:spcBef>
              <a:spcAft>
                <a:spcPts val="0"/>
              </a:spcAft>
              <a:buNone/>
              <a:defRPr sz="900"/>
            </a:lvl5pPr>
            <a:lvl6pPr lvl="5" rtl="0">
              <a:lnSpc>
                <a:spcPct val="125000"/>
              </a:lnSpc>
              <a:spcBef>
                <a:spcPts val="0"/>
              </a:spcBef>
              <a:spcAft>
                <a:spcPts val="0"/>
              </a:spcAft>
              <a:buNone/>
              <a:defRPr sz="900"/>
            </a:lvl6pPr>
            <a:lvl7pPr lvl="6" rtl="0">
              <a:lnSpc>
                <a:spcPct val="125000"/>
              </a:lnSpc>
              <a:spcBef>
                <a:spcPts val="0"/>
              </a:spcBef>
              <a:spcAft>
                <a:spcPts val="0"/>
              </a:spcAft>
              <a:buNone/>
              <a:defRPr sz="900"/>
            </a:lvl7pPr>
            <a:lvl8pPr lvl="7" rtl="0">
              <a:lnSpc>
                <a:spcPct val="125000"/>
              </a:lnSpc>
              <a:spcBef>
                <a:spcPts val="0"/>
              </a:spcBef>
              <a:spcAft>
                <a:spcPts val="0"/>
              </a:spcAft>
              <a:buNone/>
              <a:defRPr sz="900"/>
            </a:lvl8pPr>
            <a:lvl9pPr lvl="8" rtl="0">
              <a:lnSpc>
                <a:spcPct val="125000"/>
              </a:lnSpc>
              <a:spcBef>
                <a:spcPts val="0"/>
              </a:spcBef>
              <a:spcAft>
                <a:spcPts val="0"/>
              </a:spcAft>
              <a:buNone/>
              <a:defRPr sz="9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107" name="Shape 107"/>
        <p:cNvGrpSpPr/>
        <p:nvPr/>
      </p:nvGrpSpPr>
      <p:grpSpPr>
        <a:xfrm>
          <a:off x="0" y="0"/>
          <a:ext cx="0" cy="0"/>
          <a:chOff x="0" y="0"/>
          <a:chExt cx="0" cy="0"/>
        </a:xfrm>
      </p:grpSpPr>
      <p:sp>
        <p:nvSpPr>
          <p:cNvPr id="108" name="Google Shape;108;p19"/>
          <p:cNvSpPr txBox="1"/>
          <p:nvPr>
            <p:ph type="ctrTitle"/>
          </p:nvPr>
        </p:nvSpPr>
        <p:spPr>
          <a:xfrm>
            <a:off x="701800" y="1325875"/>
            <a:ext cx="5982600" cy="8595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109" name="Shape 109"/>
        <p:cNvGrpSpPr/>
        <p:nvPr/>
      </p:nvGrpSpPr>
      <p:grpSpPr>
        <a:xfrm>
          <a:off x="0" y="0"/>
          <a:ext cx="0" cy="0"/>
          <a:chOff x="0" y="0"/>
          <a:chExt cx="0" cy="0"/>
        </a:xfrm>
      </p:grpSpPr>
      <p:sp>
        <p:nvSpPr>
          <p:cNvPr id="110" name="Google Shape;110;p20"/>
          <p:cNvSpPr txBox="1"/>
          <p:nvPr>
            <p:ph type="title"/>
          </p:nvPr>
        </p:nvSpPr>
        <p:spPr>
          <a:xfrm>
            <a:off x="349750" y="1325875"/>
            <a:ext cx="7392900" cy="4251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1" name="Google Shape;111;p20"/>
          <p:cNvSpPr txBox="1"/>
          <p:nvPr>
            <p:ph idx="1" type="body"/>
          </p:nvPr>
        </p:nvSpPr>
        <p:spPr>
          <a:xfrm>
            <a:off x="349750" y="2052824"/>
            <a:ext cx="7392900" cy="23088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12" name="Google Shape;112;p20"/>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113" name="Shape 113"/>
        <p:cNvGrpSpPr/>
        <p:nvPr/>
      </p:nvGrpSpPr>
      <p:grpSpPr>
        <a:xfrm>
          <a:off x="0" y="0"/>
          <a:ext cx="0" cy="0"/>
          <a:chOff x="0" y="0"/>
          <a:chExt cx="0" cy="0"/>
        </a:xfrm>
      </p:grpSpPr>
      <p:sp>
        <p:nvSpPr>
          <p:cNvPr id="114" name="Google Shape;114;p21"/>
          <p:cNvSpPr txBox="1"/>
          <p:nvPr>
            <p:ph idx="1"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115" name="Google Shape;115;p21"/>
          <p:cNvSpPr txBox="1"/>
          <p:nvPr>
            <p:ph type="title"/>
          </p:nvPr>
        </p:nvSpPr>
        <p:spPr>
          <a:xfrm>
            <a:off x="349763" y="1325875"/>
            <a:ext cx="5280600" cy="8550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6" name="Google Shape;116;p21"/>
          <p:cNvSpPr txBox="1"/>
          <p:nvPr>
            <p:ph idx="2" type="body"/>
          </p:nvPr>
        </p:nvSpPr>
        <p:spPr>
          <a:xfrm>
            <a:off x="349763" y="2484875"/>
            <a:ext cx="5280600" cy="23088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117" name="Shape 117"/>
        <p:cNvGrpSpPr/>
        <p:nvPr/>
      </p:nvGrpSpPr>
      <p:grpSpPr>
        <a:xfrm>
          <a:off x="0" y="0"/>
          <a:ext cx="0" cy="0"/>
          <a:chOff x="0" y="0"/>
          <a:chExt cx="0" cy="0"/>
        </a:xfrm>
      </p:grpSpPr>
      <p:sp>
        <p:nvSpPr>
          <p:cNvPr id="118" name="Google Shape;118;p22"/>
          <p:cNvSpPr txBox="1"/>
          <p:nvPr>
            <p:ph type="title"/>
          </p:nvPr>
        </p:nvSpPr>
        <p:spPr>
          <a:xfrm>
            <a:off x="349763" y="1325875"/>
            <a:ext cx="3872700" cy="8550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9" name="Google Shape;119;p22"/>
          <p:cNvSpPr txBox="1"/>
          <p:nvPr>
            <p:ph idx="1" type="body"/>
          </p:nvPr>
        </p:nvSpPr>
        <p:spPr>
          <a:xfrm>
            <a:off x="349763" y="2484875"/>
            <a:ext cx="3872700" cy="23088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20" name="Google Shape;120;p22"/>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121" name="Shape 121"/>
        <p:cNvGrpSpPr/>
        <p:nvPr/>
      </p:nvGrpSpPr>
      <p:grpSpPr>
        <a:xfrm>
          <a:off x="0" y="0"/>
          <a:ext cx="0" cy="0"/>
          <a:chOff x="0" y="0"/>
          <a:chExt cx="0" cy="0"/>
        </a:xfrm>
      </p:grpSpPr>
      <p:sp>
        <p:nvSpPr>
          <p:cNvPr id="122" name="Google Shape;122;p23"/>
          <p:cNvSpPr txBox="1"/>
          <p:nvPr>
            <p:ph type="title"/>
          </p:nvPr>
        </p:nvSpPr>
        <p:spPr>
          <a:xfrm>
            <a:off x="349763" y="1325875"/>
            <a:ext cx="2464500" cy="12849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3" name="Google Shape;123;p23"/>
          <p:cNvSpPr txBox="1"/>
          <p:nvPr>
            <p:ph idx="1" type="body"/>
          </p:nvPr>
        </p:nvSpPr>
        <p:spPr>
          <a:xfrm>
            <a:off x="349763" y="2921512"/>
            <a:ext cx="2464500" cy="18723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24" name="Google Shape;124;p23"/>
          <p:cNvSpPr txBox="1"/>
          <p:nvPr>
            <p:ph idx="2" type="subTitle"/>
          </p:nvPr>
        </p:nvSpPr>
        <p:spPr>
          <a:xfrm>
            <a:off x="349763" y="349763"/>
            <a:ext cx="24645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125" name="Shape 125"/>
        <p:cNvGrpSpPr/>
        <p:nvPr/>
      </p:nvGrpSpPr>
      <p:grpSpPr>
        <a:xfrm>
          <a:off x="0" y="0"/>
          <a:ext cx="0" cy="0"/>
          <a:chOff x="0" y="0"/>
          <a:chExt cx="0" cy="0"/>
        </a:xfrm>
      </p:grpSpPr>
      <p:sp>
        <p:nvSpPr>
          <p:cNvPr id="126" name="Google Shape;126;p24"/>
          <p:cNvSpPr txBox="1"/>
          <p:nvPr>
            <p:ph type="title"/>
          </p:nvPr>
        </p:nvSpPr>
        <p:spPr>
          <a:xfrm>
            <a:off x="701800" y="1325875"/>
            <a:ext cx="3168600" cy="12849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7" name="Google Shape;127;p24"/>
          <p:cNvSpPr txBox="1"/>
          <p:nvPr>
            <p:ph idx="1" type="body"/>
          </p:nvPr>
        </p:nvSpPr>
        <p:spPr>
          <a:xfrm>
            <a:off x="701800" y="2921512"/>
            <a:ext cx="3168600" cy="18723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28" name="Google Shape;128;p24"/>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129" name="Google Shape;129;p24"/>
          <p:cNvSpPr txBox="1"/>
          <p:nvPr>
            <p:ph idx="3" type="title"/>
          </p:nvPr>
        </p:nvSpPr>
        <p:spPr>
          <a:xfrm>
            <a:off x="5278375" y="1325875"/>
            <a:ext cx="3168600" cy="12849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0" name="Google Shape;130;p24"/>
          <p:cNvSpPr txBox="1"/>
          <p:nvPr>
            <p:ph idx="4" type="body"/>
          </p:nvPr>
        </p:nvSpPr>
        <p:spPr>
          <a:xfrm>
            <a:off x="5278375" y="2921512"/>
            <a:ext cx="3168600" cy="18723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31" name="Shape 131"/>
        <p:cNvGrpSpPr/>
        <p:nvPr/>
      </p:nvGrpSpPr>
      <p:grpSpPr>
        <a:xfrm>
          <a:off x="0" y="0"/>
          <a:ext cx="0" cy="0"/>
          <a:chOff x="0" y="0"/>
          <a:chExt cx="0" cy="0"/>
        </a:xfrm>
      </p:grpSpPr>
      <p:sp>
        <p:nvSpPr>
          <p:cNvPr id="132" name="Google Shape;132;p25"/>
          <p:cNvSpPr txBox="1"/>
          <p:nvPr>
            <p:ph type="title"/>
          </p:nvPr>
        </p:nvSpPr>
        <p:spPr>
          <a:xfrm>
            <a:off x="701788" y="1353312"/>
            <a:ext cx="21123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133" name="Google Shape;133;p25"/>
          <p:cNvSpPr txBox="1"/>
          <p:nvPr>
            <p:ph idx="1" type="body"/>
          </p:nvPr>
        </p:nvSpPr>
        <p:spPr>
          <a:xfrm>
            <a:off x="701788" y="2577087"/>
            <a:ext cx="2112300" cy="22167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34" name="Google Shape;134;p25"/>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135" name="Google Shape;135;p25"/>
          <p:cNvSpPr txBox="1"/>
          <p:nvPr>
            <p:ph idx="3" type="title"/>
          </p:nvPr>
        </p:nvSpPr>
        <p:spPr>
          <a:xfrm>
            <a:off x="3518150" y="1353312"/>
            <a:ext cx="21123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136" name="Google Shape;136;p25"/>
          <p:cNvSpPr txBox="1"/>
          <p:nvPr>
            <p:ph idx="4" type="body"/>
          </p:nvPr>
        </p:nvSpPr>
        <p:spPr>
          <a:xfrm>
            <a:off x="3518150" y="2577087"/>
            <a:ext cx="2112300" cy="22167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37" name="Google Shape;137;p25"/>
          <p:cNvSpPr txBox="1"/>
          <p:nvPr>
            <p:ph idx="5" type="title"/>
          </p:nvPr>
        </p:nvSpPr>
        <p:spPr>
          <a:xfrm>
            <a:off x="6334513" y="1353312"/>
            <a:ext cx="21123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138" name="Google Shape;138;p25"/>
          <p:cNvSpPr txBox="1"/>
          <p:nvPr>
            <p:ph idx="6" type="body"/>
          </p:nvPr>
        </p:nvSpPr>
        <p:spPr>
          <a:xfrm>
            <a:off x="6334513" y="2577087"/>
            <a:ext cx="2112300" cy="22167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39" name="Shape 139"/>
        <p:cNvGrpSpPr/>
        <p:nvPr/>
      </p:nvGrpSpPr>
      <p:grpSpPr>
        <a:xfrm>
          <a:off x="0" y="0"/>
          <a:ext cx="0" cy="0"/>
          <a:chOff x="0" y="0"/>
          <a:chExt cx="0" cy="0"/>
        </a:xfrm>
      </p:grpSpPr>
      <p:sp>
        <p:nvSpPr>
          <p:cNvPr id="140" name="Google Shape;140;p26"/>
          <p:cNvSpPr txBox="1"/>
          <p:nvPr>
            <p:ph type="title"/>
          </p:nvPr>
        </p:nvSpPr>
        <p:spPr>
          <a:xfrm>
            <a:off x="701788" y="1353312"/>
            <a:ext cx="14082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141" name="Google Shape;141;p26"/>
          <p:cNvSpPr txBox="1"/>
          <p:nvPr>
            <p:ph idx="1" type="body"/>
          </p:nvPr>
        </p:nvSpPr>
        <p:spPr>
          <a:xfrm>
            <a:off x="701788" y="2500888"/>
            <a:ext cx="14082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42" name="Google Shape;142;p26"/>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143" name="Google Shape;143;p26"/>
          <p:cNvSpPr txBox="1"/>
          <p:nvPr>
            <p:ph idx="3" type="title"/>
          </p:nvPr>
        </p:nvSpPr>
        <p:spPr>
          <a:xfrm>
            <a:off x="2814050" y="1353312"/>
            <a:ext cx="14082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144" name="Google Shape;144;p26"/>
          <p:cNvSpPr txBox="1"/>
          <p:nvPr>
            <p:ph idx="4" type="body"/>
          </p:nvPr>
        </p:nvSpPr>
        <p:spPr>
          <a:xfrm>
            <a:off x="2814050" y="2500888"/>
            <a:ext cx="14082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45" name="Google Shape;145;p26"/>
          <p:cNvSpPr txBox="1"/>
          <p:nvPr>
            <p:ph idx="5" type="title"/>
          </p:nvPr>
        </p:nvSpPr>
        <p:spPr>
          <a:xfrm>
            <a:off x="4926313" y="1353312"/>
            <a:ext cx="14082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146" name="Google Shape;146;p26"/>
          <p:cNvSpPr txBox="1"/>
          <p:nvPr>
            <p:ph idx="6" type="body"/>
          </p:nvPr>
        </p:nvSpPr>
        <p:spPr>
          <a:xfrm>
            <a:off x="4926313" y="2500888"/>
            <a:ext cx="14082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47" name="Google Shape;147;p26"/>
          <p:cNvSpPr txBox="1"/>
          <p:nvPr>
            <p:ph idx="7" type="title"/>
          </p:nvPr>
        </p:nvSpPr>
        <p:spPr>
          <a:xfrm>
            <a:off x="7038588" y="1353312"/>
            <a:ext cx="14082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148" name="Google Shape;148;p26"/>
          <p:cNvSpPr txBox="1"/>
          <p:nvPr>
            <p:ph idx="8" type="body"/>
          </p:nvPr>
        </p:nvSpPr>
        <p:spPr>
          <a:xfrm>
            <a:off x="7038588" y="2500888"/>
            <a:ext cx="14082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49" name="Shape 149"/>
        <p:cNvGrpSpPr/>
        <p:nvPr/>
      </p:nvGrpSpPr>
      <p:grpSpPr>
        <a:xfrm>
          <a:off x="0" y="0"/>
          <a:ext cx="0" cy="0"/>
          <a:chOff x="0" y="0"/>
          <a:chExt cx="0" cy="0"/>
        </a:xfrm>
      </p:grpSpPr>
      <p:sp>
        <p:nvSpPr>
          <p:cNvPr id="150" name="Google Shape;150;p27"/>
          <p:cNvSpPr txBox="1"/>
          <p:nvPr>
            <p:ph type="title"/>
          </p:nvPr>
        </p:nvSpPr>
        <p:spPr>
          <a:xfrm>
            <a:off x="701800" y="3204972"/>
            <a:ext cx="3168600" cy="62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151" name="Google Shape;151;p27"/>
          <p:cNvSpPr txBox="1"/>
          <p:nvPr>
            <p:ph idx="1" type="body"/>
          </p:nvPr>
        </p:nvSpPr>
        <p:spPr>
          <a:xfrm>
            <a:off x="701800" y="3947950"/>
            <a:ext cx="3168600" cy="846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52" name="Google Shape;152;p27"/>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153" name="Google Shape;153;p27"/>
          <p:cNvSpPr txBox="1"/>
          <p:nvPr>
            <p:ph idx="3" type="title"/>
          </p:nvPr>
        </p:nvSpPr>
        <p:spPr>
          <a:xfrm>
            <a:off x="5278363" y="3204972"/>
            <a:ext cx="3168600" cy="62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154" name="Google Shape;154;p27"/>
          <p:cNvSpPr txBox="1"/>
          <p:nvPr>
            <p:ph idx="4" type="body"/>
          </p:nvPr>
        </p:nvSpPr>
        <p:spPr>
          <a:xfrm>
            <a:off x="5278363" y="3947950"/>
            <a:ext cx="3168600" cy="846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55" name="Shape 155"/>
        <p:cNvGrpSpPr/>
        <p:nvPr/>
      </p:nvGrpSpPr>
      <p:grpSpPr>
        <a:xfrm>
          <a:off x="0" y="0"/>
          <a:ext cx="0" cy="0"/>
          <a:chOff x="0" y="0"/>
          <a:chExt cx="0" cy="0"/>
        </a:xfrm>
      </p:grpSpPr>
      <p:sp>
        <p:nvSpPr>
          <p:cNvPr id="156" name="Google Shape;156;p28"/>
          <p:cNvSpPr txBox="1"/>
          <p:nvPr>
            <p:ph type="title"/>
          </p:nvPr>
        </p:nvSpPr>
        <p:spPr>
          <a:xfrm>
            <a:off x="523463" y="3040825"/>
            <a:ext cx="246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157" name="Google Shape;157;p28"/>
          <p:cNvSpPr txBox="1"/>
          <p:nvPr>
            <p:ph idx="1" type="body"/>
          </p:nvPr>
        </p:nvSpPr>
        <p:spPr>
          <a:xfrm>
            <a:off x="523463" y="3635900"/>
            <a:ext cx="2464500" cy="1158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58" name="Google Shape;158;p28"/>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159" name="Google Shape;159;p28"/>
          <p:cNvSpPr txBox="1"/>
          <p:nvPr>
            <p:ph idx="3" type="title"/>
          </p:nvPr>
        </p:nvSpPr>
        <p:spPr>
          <a:xfrm>
            <a:off x="3339825" y="3040825"/>
            <a:ext cx="246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160" name="Google Shape;160;p28"/>
          <p:cNvSpPr txBox="1"/>
          <p:nvPr>
            <p:ph idx="4" type="body"/>
          </p:nvPr>
        </p:nvSpPr>
        <p:spPr>
          <a:xfrm>
            <a:off x="3339825" y="3635899"/>
            <a:ext cx="2464500" cy="1158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61" name="Google Shape;161;p28"/>
          <p:cNvSpPr txBox="1"/>
          <p:nvPr>
            <p:ph idx="5" type="title"/>
          </p:nvPr>
        </p:nvSpPr>
        <p:spPr>
          <a:xfrm>
            <a:off x="6156188" y="3040825"/>
            <a:ext cx="246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162" name="Google Shape;162;p28"/>
          <p:cNvSpPr txBox="1"/>
          <p:nvPr>
            <p:ph idx="6" type="body"/>
          </p:nvPr>
        </p:nvSpPr>
        <p:spPr>
          <a:xfrm>
            <a:off x="6156188" y="3635900"/>
            <a:ext cx="2464500" cy="1158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63" name="Shape 163"/>
        <p:cNvGrpSpPr/>
        <p:nvPr/>
      </p:nvGrpSpPr>
      <p:grpSpPr>
        <a:xfrm>
          <a:off x="0" y="0"/>
          <a:ext cx="0" cy="0"/>
          <a:chOff x="0" y="0"/>
          <a:chExt cx="0" cy="0"/>
        </a:xfrm>
      </p:grpSpPr>
      <p:sp>
        <p:nvSpPr>
          <p:cNvPr id="164" name="Google Shape;164;p29"/>
          <p:cNvSpPr txBox="1"/>
          <p:nvPr>
            <p:ph type="title"/>
          </p:nvPr>
        </p:nvSpPr>
        <p:spPr>
          <a:xfrm>
            <a:off x="523475" y="3040375"/>
            <a:ext cx="17604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165" name="Google Shape;165;p29"/>
          <p:cNvSpPr txBox="1"/>
          <p:nvPr>
            <p:ph idx="1" type="body"/>
          </p:nvPr>
        </p:nvSpPr>
        <p:spPr>
          <a:xfrm>
            <a:off x="523475" y="3634735"/>
            <a:ext cx="17604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66" name="Google Shape;166;p29"/>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167" name="Google Shape;167;p29"/>
          <p:cNvSpPr txBox="1"/>
          <p:nvPr>
            <p:ph idx="3" type="title"/>
          </p:nvPr>
        </p:nvSpPr>
        <p:spPr>
          <a:xfrm>
            <a:off x="2635738" y="3040375"/>
            <a:ext cx="17604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168" name="Google Shape;168;p29"/>
          <p:cNvSpPr txBox="1"/>
          <p:nvPr>
            <p:ph idx="4" type="body"/>
          </p:nvPr>
        </p:nvSpPr>
        <p:spPr>
          <a:xfrm>
            <a:off x="2635738" y="3634734"/>
            <a:ext cx="17604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69" name="Google Shape;169;p29"/>
          <p:cNvSpPr txBox="1"/>
          <p:nvPr>
            <p:ph idx="5" type="title"/>
          </p:nvPr>
        </p:nvSpPr>
        <p:spPr>
          <a:xfrm>
            <a:off x="4748000" y="3040375"/>
            <a:ext cx="17604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170" name="Google Shape;170;p29"/>
          <p:cNvSpPr txBox="1"/>
          <p:nvPr>
            <p:ph idx="6" type="body"/>
          </p:nvPr>
        </p:nvSpPr>
        <p:spPr>
          <a:xfrm>
            <a:off x="4748000" y="3634735"/>
            <a:ext cx="17604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71" name="Google Shape;171;p29"/>
          <p:cNvSpPr txBox="1"/>
          <p:nvPr>
            <p:ph idx="7" type="title"/>
          </p:nvPr>
        </p:nvSpPr>
        <p:spPr>
          <a:xfrm>
            <a:off x="6860275" y="3040375"/>
            <a:ext cx="17604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172" name="Google Shape;172;p29"/>
          <p:cNvSpPr txBox="1"/>
          <p:nvPr>
            <p:ph idx="8" type="body"/>
          </p:nvPr>
        </p:nvSpPr>
        <p:spPr>
          <a:xfrm>
            <a:off x="6860275" y="3634735"/>
            <a:ext cx="17604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73" name="Shape 173"/>
        <p:cNvGrpSpPr/>
        <p:nvPr/>
      </p:nvGrpSpPr>
      <p:grpSpPr>
        <a:xfrm>
          <a:off x="0" y="0"/>
          <a:ext cx="0" cy="0"/>
          <a:chOff x="0" y="0"/>
          <a:chExt cx="0" cy="0"/>
        </a:xfrm>
      </p:grpSpPr>
      <p:sp>
        <p:nvSpPr>
          <p:cNvPr id="174" name="Google Shape;174;p30"/>
          <p:cNvSpPr txBox="1"/>
          <p:nvPr>
            <p:ph idx="1"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atin typeface="Montserrat Medium"/>
                <a:ea typeface="Montserrat Medium"/>
                <a:cs typeface="Montserrat Medium"/>
                <a:sym typeface="Montserrat Medium"/>
              </a:defRPr>
            </a:lvl2pPr>
            <a:lvl3pPr lvl="2" rtl="0">
              <a:lnSpc>
                <a:spcPct val="120000"/>
              </a:lnSpc>
              <a:spcBef>
                <a:spcPts val="0"/>
              </a:spcBef>
              <a:spcAft>
                <a:spcPts val="0"/>
              </a:spcAft>
              <a:buNone/>
              <a:defRPr sz="900">
                <a:latin typeface="Montserrat Medium"/>
                <a:ea typeface="Montserrat Medium"/>
                <a:cs typeface="Montserrat Medium"/>
                <a:sym typeface="Montserrat Medium"/>
              </a:defRPr>
            </a:lvl3pPr>
            <a:lvl4pPr lvl="3" rtl="0">
              <a:lnSpc>
                <a:spcPct val="120000"/>
              </a:lnSpc>
              <a:spcBef>
                <a:spcPts val="0"/>
              </a:spcBef>
              <a:spcAft>
                <a:spcPts val="0"/>
              </a:spcAft>
              <a:buNone/>
              <a:defRPr sz="900">
                <a:latin typeface="Montserrat Medium"/>
                <a:ea typeface="Montserrat Medium"/>
                <a:cs typeface="Montserrat Medium"/>
                <a:sym typeface="Montserrat Medium"/>
              </a:defRPr>
            </a:lvl4pPr>
            <a:lvl5pPr lvl="4" rtl="0">
              <a:lnSpc>
                <a:spcPct val="120000"/>
              </a:lnSpc>
              <a:spcBef>
                <a:spcPts val="0"/>
              </a:spcBef>
              <a:spcAft>
                <a:spcPts val="0"/>
              </a:spcAft>
              <a:buNone/>
              <a:defRPr sz="900">
                <a:latin typeface="Montserrat Medium"/>
                <a:ea typeface="Montserrat Medium"/>
                <a:cs typeface="Montserrat Medium"/>
                <a:sym typeface="Montserrat Medium"/>
              </a:defRPr>
            </a:lvl5pPr>
            <a:lvl6pPr lvl="5" rtl="0">
              <a:lnSpc>
                <a:spcPct val="120000"/>
              </a:lnSpc>
              <a:spcBef>
                <a:spcPts val="0"/>
              </a:spcBef>
              <a:spcAft>
                <a:spcPts val="0"/>
              </a:spcAft>
              <a:buNone/>
              <a:defRPr sz="900">
                <a:latin typeface="Montserrat Medium"/>
                <a:ea typeface="Montserrat Medium"/>
                <a:cs typeface="Montserrat Medium"/>
                <a:sym typeface="Montserrat Medium"/>
              </a:defRPr>
            </a:lvl6pPr>
            <a:lvl7pPr lvl="6" rtl="0">
              <a:lnSpc>
                <a:spcPct val="120000"/>
              </a:lnSpc>
              <a:spcBef>
                <a:spcPts val="0"/>
              </a:spcBef>
              <a:spcAft>
                <a:spcPts val="0"/>
              </a:spcAft>
              <a:buNone/>
              <a:defRPr sz="900">
                <a:latin typeface="Montserrat Medium"/>
                <a:ea typeface="Montserrat Medium"/>
                <a:cs typeface="Montserrat Medium"/>
                <a:sym typeface="Montserrat Medium"/>
              </a:defRPr>
            </a:lvl7pPr>
            <a:lvl8pPr lvl="7" rtl="0">
              <a:lnSpc>
                <a:spcPct val="120000"/>
              </a:lnSpc>
              <a:spcBef>
                <a:spcPts val="0"/>
              </a:spcBef>
              <a:spcAft>
                <a:spcPts val="0"/>
              </a:spcAft>
              <a:buNone/>
              <a:defRPr sz="900">
                <a:latin typeface="Montserrat Medium"/>
                <a:ea typeface="Montserrat Medium"/>
                <a:cs typeface="Montserrat Medium"/>
                <a:sym typeface="Montserrat Medium"/>
              </a:defRPr>
            </a:lvl8pPr>
            <a:lvl9pPr lvl="8" rtl="0">
              <a:lnSpc>
                <a:spcPct val="120000"/>
              </a:lnSpc>
              <a:spcBef>
                <a:spcPts val="0"/>
              </a:spcBef>
              <a:spcAft>
                <a:spcPts val="0"/>
              </a:spcAft>
              <a:buNone/>
              <a:defRPr sz="900">
                <a:latin typeface="Montserrat Medium"/>
                <a:ea typeface="Montserrat Medium"/>
                <a:cs typeface="Montserrat Medium"/>
                <a:sym typeface="Montserrat Medium"/>
              </a:defRPr>
            </a:lvl9pPr>
          </a:lstStyle>
          <a:p/>
        </p:txBody>
      </p:sp>
      <p:sp>
        <p:nvSpPr>
          <p:cNvPr id="175" name="Google Shape;175;p30"/>
          <p:cNvSpPr txBox="1"/>
          <p:nvPr>
            <p:ph type="ctrTitle"/>
          </p:nvPr>
        </p:nvSpPr>
        <p:spPr>
          <a:xfrm>
            <a:off x="701800" y="1691640"/>
            <a:ext cx="7041000" cy="1101900"/>
          </a:xfrm>
          <a:prstGeom prst="rect">
            <a:avLst/>
          </a:prstGeom>
        </p:spPr>
        <p:txBody>
          <a:bodyPr anchorCtr="0" anchor="b" bIns="0" lIns="0" spcFirstLastPara="1" rIns="0" wrap="square" tIns="0">
            <a:noAutofit/>
          </a:bodyPr>
          <a:lstStyle>
            <a:lvl1pPr lvl="0"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spcBef>
                <a:spcPts val="0"/>
              </a:spcBef>
              <a:spcAft>
                <a:spcPts val="0"/>
              </a:spcAft>
              <a:buSzPts val="7300"/>
              <a:buNone/>
              <a:defRPr sz="7300"/>
            </a:lvl2pPr>
            <a:lvl3pPr lvl="2" rtl="0">
              <a:spcBef>
                <a:spcPts val="0"/>
              </a:spcBef>
              <a:spcAft>
                <a:spcPts val="0"/>
              </a:spcAft>
              <a:buSzPts val="7300"/>
              <a:buNone/>
              <a:defRPr sz="7300"/>
            </a:lvl3pPr>
            <a:lvl4pPr lvl="3" rtl="0">
              <a:spcBef>
                <a:spcPts val="0"/>
              </a:spcBef>
              <a:spcAft>
                <a:spcPts val="0"/>
              </a:spcAft>
              <a:buSzPts val="7300"/>
              <a:buNone/>
              <a:defRPr sz="7300"/>
            </a:lvl4pPr>
            <a:lvl5pPr lvl="4" rtl="0">
              <a:spcBef>
                <a:spcPts val="0"/>
              </a:spcBef>
              <a:spcAft>
                <a:spcPts val="0"/>
              </a:spcAft>
              <a:buSzPts val="7300"/>
              <a:buNone/>
              <a:defRPr sz="7300"/>
            </a:lvl5pPr>
            <a:lvl6pPr lvl="5" rtl="0">
              <a:spcBef>
                <a:spcPts val="0"/>
              </a:spcBef>
              <a:spcAft>
                <a:spcPts val="0"/>
              </a:spcAft>
              <a:buSzPts val="7300"/>
              <a:buNone/>
              <a:defRPr sz="7300"/>
            </a:lvl6pPr>
            <a:lvl7pPr lvl="6" rtl="0">
              <a:spcBef>
                <a:spcPts val="0"/>
              </a:spcBef>
              <a:spcAft>
                <a:spcPts val="0"/>
              </a:spcAft>
              <a:buSzPts val="7300"/>
              <a:buNone/>
              <a:defRPr sz="7300"/>
            </a:lvl7pPr>
            <a:lvl8pPr lvl="7" rtl="0">
              <a:spcBef>
                <a:spcPts val="0"/>
              </a:spcBef>
              <a:spcAft>
                <a:spcPts val="0"/>
              </a:spcAft>
              <a:buSzPts val="7300"/>
              <a:buNone/>
              <a:defRPr sz="7300"/>
            </a:lvl8pPr>
            <a:lvl9pPr lvl="8" rtl="0">
              <a:spcBef>
                <a:spcPts val="0"/>
              </a:spcBef>
              <a:spcAft>
                <a:spcPts val="0"/>
              </a:spcAft>
              <a:buSzPts val="7300"/>
              <a:buNone/>
              <a:defRPr sz="7300"/>
            </a:lvl9pPr>
          </a:lstStyle>
          <a:p/>
        </p:txBody>
      </p:sp>
      <p:sp>
        <p:nvSpPr>
          <p:cNvPr id="176" name="Google Shape;176;p30"/>
          <p:cNvSpPr txBox="1"/>
          <p:nvPr>
            <p:ph idx="2" type="subTitle"/>
          </p:nvPr>
        </p:nvSpPr>
        <p:spPr>
          <a:xfrm>
            <a:off x="701850" y="2729484"/>
            <a:ext cx="70410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177" name="Google Shape;177;p30"/>
          <p:cNvSpPr txBox="1"/>
          <p:nvPr>
            <p:ph idx="3" type="subTitle"/>
          </p:nvPr>
        </p:nvSpPr>
        <p:spPr>
          <a:xfrm>
            <a:off x="349763" y="4585713"/>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178" name="Shape 178"/>
        <p:cNvGrpSpPr/>
        <p:nvPr/>
      </p:nvGrpSpPr>
      <p:grpSpPr>
        <a:xfrm>
          <a:off x="0" y="0"/>
          <a:ext cx="0" cy="0"/>
          <a:chOff x="0" y="0"/>
          <a:chExt cx="0" cy="0"/>
        </a:xfrm>
      </p:grpSpPr>
      <p:sp>
        <p:nvSpPr>
          <p:cNvPr id="179" name="Google Shape;179;p31"/>
          <p:cNvSpPr txBox="1"/>
          <p:nvPr>
            <p:ph idx="1"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180" name="Google Shape;180;p31"/>
          <p:cNvSpPr txBox="1"/>
          <p:nvPr>
            <p:ph type="ctrTitle"/>
          </p:nvPr>
        </p:nvSpPr>
        <p:spPr>
          <a:xfrm>
            <a:off x="701800" y="1691640"/>
            <a:ext cx="3168600" cy="1101900"/>
          </a:xfrm>
          <a:prstGeom prst="rect">
            <a:avLst/>
          </a:prstGeom>
        </p:spPr>
        <p:txBody>
          <a:bodyPr anchorCtr="0" anchor="b" bIns="0" lIns="0" spcFirstLastPara="1" rIns="0" wrap="square" tIns="0">
            <a:noAutofit/>
          </a:bodyPr>
          <a:lstStyle>
            <a:lvl1pPr lvl="0"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2pPr>
            <a:lvl3pPr lvl="2"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3pPr>
            <a:lvl4pPr lvl="3"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4pPr>
            <a:lvl5pPr lvl="4"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5pPr>
            <a:lvl6pPr lvl="5"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6pPr>
            <a:lvl7pPr lvl="6"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7pPr>
            <a:lvl8pPr lvl="7"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8pPr>
            <a:lvl9pPr lvl="8"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9pPr>
          </a:lstStyle>
          <a:p/>
        </p:txBody>
      </p:sp>
      <p:sp>
        <p:nvSpPr>
          <p:cNvPr id="181" name="Google Shape;181;p31"/>
          <p:cNvSpPr txBox="1"/>
          <p:nvPr>
            <p:ph idx="2" type="subTitle"/>
          </p:nvPr>
        </p:nvSpPr>
        <p:spPr>
          <a:xfrm>
            <a:off x="701850" y="2729488"/>
            <a:ext cx="31686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182" name="Google Shape;182;p31"/>
          <p:cNvSpPr txBox="1"/>
          <p:nvPr>
            <p:ph idx="3" type="subTitle"/>
          </p:nvPr>
        </p:nvSpPr>
        <p:spPr>
          <a:xfrm>
            <a:off x="349763" y="4585713"/>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
        <p:nvSpPr>
          <p:cNvPr id="183" name="Google Shape;183;p31"/>
          <p:cNvSpPr txBox="1"/>
          <p:nvPr>
            <p:ph idx="4" type="ctrTitle"/>
          </p:nvPr>
        </p:nvSpPr>
        <p:spPr>
          <a:xfrm>
            <a:off x="5278375" y="1691640"/>
            <a:ext cx="3168600" cy="1101900"/>
          </a:xfrm>
          <a:prstGeom prst="rect">
            <a:avLst/>
          </a:prstGeom>
        </p:spPr>
        <p:txBody>
          <a:bodyPr anchorCtr="0" anchor="b" bIns="0" lIns="0" spcFirstLastPara="1" rIns="0" wrap="square" tIns="0">
            <a:noAutofit/>
          </a:bodyPr>
          <a:lstStyle>
            <a:lvl1pPr lvl="0"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2pPr>
            <a:lvl3pPr lvl="2"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3pPr>
            <a:lvl4pPr lvl="3"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4pPr>
            <a:lvl5pPr lvl="4"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5pPr>
            <a:lvl6pPr lvl="5"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6pPr>
            <a:lvl7pPr lvl="6"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7pPr>
            <a:lvl8pPr lvl="7"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8pPr>
            <a:lvl9pPr lvl="8"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9pPr>
          </a:lstStyle>
          <a:p/>
        </p:txBody>
      </p:sp>
      <p:sp>
        <p:nvSpPr>
          <p:cNvPr id="184" name="Google Shape;184;p31"/>
          <p:cNvSpPr txBox="1"/>
          <p:nvPr>
            <p:ph idx="5" type="subTitle"/>
          </p:nvPr>
        </p:nvSpPr>
        <p:spPr>
          <a:xfrm>
            <a:off x="5278425" y="2729488"/>
            <a:ext cx="31686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185" name="Shape 185"/>
        <p:cNvGrpSpPr/>
        <p:nvPr/>
      </p:nvGrpSpPr>
      <p:grpSpPr>
        <a:xfrm>
          <a:off x="0" y="0"/>
          <a:ext cx="0" cy="0"/>
          <a:chOff x="0" y="0"/>
          <a:chExt cx="0" cy="0"/>
        </a:xfrm>
      </p:grpSpPr>
      <p:sp>
        <p:nvSpPr>
          <p:cNvPr id="186" name="Google Shape;186;p32"/>
          <p:cNvSpPr txBox="1"/>
          <p:nvPr>
            <p:ph idx="1"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187" name="Google Shape;187;p32"/>
          <p:cNvSpPr txBox="1"/>
          <p:nvPr>
            <p:ph type="ctrTitle"/>
          </p:nvPr>
        </p:nvSpPr>
        <p:spPr>
          <a:xfrm>
            <a:off x="701800" y="1975238"/>
            <a:ext cx="2112300" cy="735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188" name="Google Shape;188;p32"/>
          <p:cNvSpPr txBox="1"/>
          <p:nvPr>
            <p:ph idx="2" type="subTitle"/>
          </p:nvPr>
        </p:nvSpPr>
        <p:spPr>
          <a:xfrm>
            <a:off x="701850" y="2729488"/>
            <a:ext cx="21123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189" name="Google Shape;189;p32"/>
          <p:cNvSpPr txBox="1"/>
          <p:nvPr>
            <p:ph idx="3" type="subTitle"/>
          </p:nvPr>
        </p:nvSpPr>
        <p:spPr>
          <a:xfrm>
            <a:off x="349763" y="4585713"/>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
        <p:nvSpPr>
          <p:cNvPr id="190" name="Google Shape;190;p32"/>
          <p:cNvSpPr txBox="1"/>
          <p:nvPr>
            <p:ph idx="4" type="ctrTitle"/>
          </p:nvPr>
        </p:nvSpPr>
        <p:spPr>
          <a:xfrm>
            <a:off x="3515825" y="1975348"/>
            <a:ext cx="2112300" cy="735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191" name="Google Shape;191;p32"/>
          <p:cNvSpPr txBox="1"/>
          <p:nvPr>
            <p:ph idx="5" type="subTitle"/>
          </p:nvPr>
        </p:nvSpPr>
        <p:spPr>
          <a:xfrm>
            <a:off x="3515875" y="2729488"/>
            <a:ext cx="21123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192" name="Google Shape;192;p32"/>
          <p:cNvSpPr txBox="1"/>
          <p:nvPr>
            <p:ph idx="6" type="ctrTitle"/>
          </p:nvPr>
        </p:nvSpPr>
        <p:spPr>
          <a:xfrm>
            <a:off x="6329850" y="1975348"/>
            <a:ext cx="2112300" cy="735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193" name="Google Shape;193;p32"/>
          <p:cNvSpPr txBox="1"/>
          <p:nvPr>
            <p:ph idx="7" type="subTitle"/>
          </p:nvPr>
        </p:nvSpPr>
        <p:spPr>
          <a:xfrm>
            <a:off x="6329900" y="2729488"/>
            <a:ext cx="21123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194" name="Shape 194"/>
        <p:cNvGrpSpPr/>
        <p:nvPr/>
      </p:nvGrpSpPr>
      <p:grpSpPr>
        <a:xfrm>
          <a:off x="0" y="0"/>
          <a:ext cx="0" cy="0"/>
          <a:chOff x="0" y="0"/>
          <a:chExt cx="0" cy="0"/>
        </a:xfrm>
      </p:grpSpPr>
      <p:sp>
        <p:nvSpPr>
          <p:cNvPr id="195" name="Google Shape;195;p33"/>
          <p:cNvSpPr txBox="1"/>
          <p:nvPr>
            <p:ph idx="1"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196" name="Google Shape;196;p33"/>
          <p:cNvSpPr txBox="1"/>
          <p:nvPr>
            <p:ph type="ctrTitle"/>
          </p:nvPr>
        </p:nvSpPr>
        <p:spPr>
          <a:xfrm>
            <a:off x="701800" y="1691638"/>
            <a:ext cx="3520500" cy="1101900"/>
          </a:xfrm>
          <a:prstGeom prst="rect">
            <a:avLst/>
          </a:prstGeom>
        </p:spPr>
        <p:txBody>
          <a:bodyPr anchorCtr="0" anchor="b" bIns="0" lIns="0" spcFirstLastPara="1" rIns="0" wrap="square" tIns="0">
            <a:noAutofit/>
          </a:bodyPr>
          <a:lstStyle>
            <a:lvl1pPr lvl="0"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2pPr>
            <a:lvl3pPr lvl="2"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3pPr>
            <a:lvl4pPr lvl="3"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4pPr>
            <a:lvl5pPr lvl="4"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5pPr>
            <a:lvl6pPr lvl="5"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6pPr>
            <a:lvl7pPr lvl="6"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7pPr>
            <a:lvl8pPr lvl="7"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8pPr>
            <a:lvl9pPr lvl="8"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9pPr>
          </a:lstStyle>
          <a:p/>
        </p:txBody>
      </p:sp>
      <p:sp>
        <p:nvSpPr>
          <p:cNvPr id="197" name="Google Shape;197;p33"/>
          <p:cNvSpPr txBox="1"/>
          <p:nvPr>
            <p:ph idx="2" type="subTitle"/>
          </p:nvPr>
        </p:nvSpPr>
        <p:spPr>
          <a:xfrm>
            <a:off x="701825" y="2729487"/>
            <a:ext cx="3520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198" name="Google Shape;198;p33"/>
          <p:cNvSpPr txBox="1"/>
          <p:nvPr>
            <p:ph idx="3" type="subTitle"/>
          </p:nvPr>
        </p:nvSpPr>
        <p:spPr>
          <a:xfrm>
            <a:off x="349763" y="4585713"/>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199" name="Shape 199"/>
        <p:cNvGrpSpPr/>
        <p:nvPr/>
      </p:nvGrpSpPr>
      <p:grpSpPr>
        <a:xfrm>
          <a:off x="0" y="0"/>
          <a:ext cx="0" cy="0"/>
          <a:chOff x="0" y="0"/>
          <a:chExt cx="0" cy="0"/>
        </a:xfrm>
      </p:grpSpPr>
      <p:sp>
        <p:nvSpPr>
          <p:cNvPr id="200" name="Google Shape;200;p34"/>
          <p:cNvSpPr txBox="1"/>
          <p:nvPr>
            <p:ph idx="1"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201" name="Google Shape;201;p34"/>
          <p:cNvSpPr txBox="1"/>
          <p:nvPr>
            <p:ph type="ctrTitle"/>
          </p:nvPr>
        </p:nvSpPr>
        <p:spPr>
          <a:xfrm>
            <a:off x="701800" y="1234438"/>
            <a:ext cx="3520500" cy="738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202" name="Google Shape;202;p34"/>
          <p:cNvSpPr txBox="1"/>
          <p:nvPr>
            <p:ph idx="2" type="subTitle"/>
          </p:nvPr>
        </p:nvSpPr>
        <p:spPr>
          <a:xfrm>
            <a:off x="701825" y="1985486"/>
            <a:ext cx="3520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203" name="Google Shape;203;p34"/>
          <p:cNvSpPr txBox="1"/>
          <p:nvPr>
            <p:ph idx="3" type="subTitle"/>
          </p:nvPr>
        </p:nvSpPr>
        <p:spPr>
          <a:xfrm>
            <a:off x="349763" y="4585713"/>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
        <p:nvSpPr>
          <p:cNvPr id="204" name="Google Shape;204;p34"/>
          <p:cNvSpPr txBox="1"/>
          <p:nvPr>
            <p:ph idx="4" type="ctrTitle"/>
          </p:nvPr>
        </p:nvSpPr>
        <p:spPr>
          <a:xfrm>
            <a:off x="701800" y="2680850"/>
            <a:ext cx="3520500" cy="738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205" name="Google Shape;205;p34"/>
          <p:cNvSpPr txBox="1"/>
          <p:nvPr>
            <p:ph idx="5" type="subTitle"/>
          </p:nvPr>
        </p:nvSpPr>
        <p:spPr>
          <a:xfrm>
            <a:off x="701825" y="3432050"/>
            <a:ext cx="3520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206" name="Shape 206"/>
        <p:cNvGrpSpPr/>
        <p:nvPr/>
      </p:nvGrpSpPr>
      <p:grpSpPr>
        <a:xfrm>
          <a:off x="0" y="0"/>
          <a:ext cx="0" cy="0"/>
          <a:chOff x="0" y="0"/>
          <a:chExt cx="0" cy="0"/>
        </a:xfrm>
      </p:grpSpPr>
      <p:sp>
        <p:nvSpPr>
          <p:cNvPr id="207" name="Google Shape;207;p35"/>
          <p:cNvSpPr txBox="1"/>
          <p:nvPr>
            <p:ph idx="1" type="subTitle"/>
          </p:nvPr>
        </p:nvSpPr>
        <p:spPr>
          <a:xfrm>
            <a:off x="349763" y="349763"/>
            <a:ext cx="24645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208" name="Google Shape;208;p35"/>
          <p:cNvSpPr txBox="1"/>
          <p:nvPr>
            <p:ph type="ctrTitle"/>
          </p:nvPr>
        </p:nvSpPr>
        <p:spPr>
          <a:xfrm>
            <a:off x="349750" y="1691640"/>
            <a:ext cx="2464500" cy="1101900"/>
          </a:xfrm>
          <a:prstGeom prst="rect">
            <a:avLst/>
          </a:prstGeom>
        </p:spPr>
        <p:txBody>
          <a:bodyPr anchorCtr="0" anchor="b" bIns="0" lIns="0" spcFirstLastPara="1" rIns="0" wrap="square" tIns="0">
            <a:noAutofit/>
          </a:bodyPr>
          <a:lstStyle>
            <a:lvl1pPr lvl="0"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209" name="Google Shape;209;p35"/>
          <p:cNvSpPr txBox="1"/>
          <p:nvPr>
            <p:ph idx="2" type="subTitle"/>
          </p:nvPr>
        </p:nvSpPr>
        <p:spPr>
          <a:xfrm>
            <a:off x="349767" y="2729484"/>
            <a:ext cx="2464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210" name="Google Shape;210;p35"/>
          <p:cNvSpPr txBox="1"/>
          <p:nvPr>
            <p:ph idx="3" type="subTitle"/>
          </p:nvPr>
        </p:nvSpPr>
        <p:spPr>
          <a:xfrm>
            <a:off x="349763" y="4585713"/>
            <a:ext cx="2464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211" name="Shape 211"/>
        <p:cNvGrpSpPr/>
        <p:nvPr/>
      </p:nvGrpSpPr>
      <p:grpSpPr>
        <a:xfrm>
          <a:off x="0" y="0"/>
          <a:ext cx="0" cy="0"/>
          <a:chOff x="0" y="0"/>
          <a:chExt cx="0" cy="0"/>
        </a:xfrm>
      </p:grpSpPr>
      <p:sp>
        <p:nvSpPr>
          <p:cNvPr id="212" name="Google Shape;212;p36"/>
          <p:cNvSpPr txBox="1"/>
          <p:nvPr>
            <p:ph idx="1" type="subTitle"/>
          </p:nvPr>
        </p:nvSpPr>
        <p:spPr>
          <a:xfrm>
            <a:off x="349758" y="349763"/>
            <a:ext cx="24645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213" name="Google Shape;213;p36"/>
          <p:cNvSpPr txBox="1"/>
          <p:nvPr>
            <p:ph type="ctrTitle"/>
          </p:nvPr>
        </p:nvSpPr>
        <p:spPr>
          <a:xfrm>
            <a:off x="349750" y="1234438"/>
            <a:ext cx="2464500" cy="738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214" name="Google Shape;214;p36"/>
          <p:cNvSpPr txBox="1"/>
          <p:nvPr>
            <p:ph idx="2" type="subTitle"/>
          </p:nvPr>
        </p:nvSpPr>
        <p:spPr>
          <a:xfrm>
            <a:off x="349767" y="1985486"/>
            <a:ext cx="2464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215" name="Google Shape;215;p36"/>
          <p:cNvSpPr txBox="1"/>
          <p:nvPr>
            <p:ph idx="3" type="subTitle"/>
          </p:nvPr>
        </p:nvSpPr>
        <p:spPr>
          <a:xfrm>
            <a:off x="349763" y="4585713"/>
            <a:ext cx="2464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
        <p:nvSpPr>
          <p:cNvPr id="216" name="Google Shape;216;p36"/>
          <p:cNvSpPr txBox="1"/>
          <p:nvPr>
            <p:ph idx="4" type="ctrTitle"/>
          </p:nvPr>
        </p:nvSpPr>
        <p:spPr>
          <a:xfrm>
            <a:off x="349750" y="2680850"/>
            <a:ext cx="2464500" cy="738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217" name="Google Shape;217;p36"/>
          <p:cNvSpPr txBox="1"/>
          <p:nvPr>
            <p:ph idx="5" type="subTitle"/>
          </p:nvPr>
        </p:nvSpPr>
        <p:spPr>
          <a:xfrm>
            <a:off x="349767" y="3432050"/>
            <a:ext cx="2464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218" name="Shape 218"/>
        <p:cNvGrpSpPr/>
        <p:nvPr/>
      </p:nvGrpSpPr>
      <p:grpSpPr>
        <a:xfrm>
          <a:off x="0" y="0"/>
          <a:ext cx="0" cy="0"/>
          <a:chOff x="0" y="0"/>
          <a:chExt cx="0" cy="0"/>
        </a:xfrm>
      </p:grpSpPr>
      <p:grpSp>
        <p:nvGrpSpPr>
          <p:cNvPr id="219" name="Google Shape;219;p37"/>
          <p:cNvGrpSpPr/>
          <p:nvPr/>
        </p:nvGrpSpPr>
        <p:grpSpPr>
          <a:xfrm>
            <a:off x="3286121" y="2314704"/>
            <a:ext cx="2572368" cy="514434"/>
            <a:chOff x="1751220" y="2553305"/>
            <a:chExt cx="8690433" cy="1751564"/>
          </a:xfrm>
        </p:grpSpPr>
        <p:grpSp>
          <p:nvGrpSpPr>
            <p:cNvPr id="220" name="Google Shape;220;p37"/>
            <p:cNvGrpSpPr/>
            <p:nvPr/>
          </p:nvGrpSpPr>
          <p:grpSpPr>
            <a:xfrm>
              <a:off x="4940894" y="2609525"/>
              <a:ext cx="5500759" cy="1694643"/>
              <a:chOff x="4940894" y="2609525"/>
              <a:chExt cx="5500759" cy="1694643"/>
            </a:xfrm>
          </p:grpSpPr>
          <p:sp>
            <p:nvSpPr>
              <p:cNvPr id="221" name="Google Shape;221;p3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222" name="Google Shape;222;p3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223" name="Google Shape;223;p3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224" name="Google Shape;224;p3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grpSp>
        <p:grpSp>
          <p:nvGrpSpPr>
            <p:cNvPr id="225" name="Google Shape;225;p37"/>
            <p:cNvGrpSpPr/>
            <p:nvPr/>
          </p:nvGrpSpPr>
          <p:grpSpPr>
            <a:xfrm>
              <a:off x="1751220" y="2553305"/>
              <a:ext cx="2635412" cy="1751564"/>
              <a:chOff x="1751220" y="2553305"/>
              <a:chExt cx="2635412" cy="1751564"/>
            </a:xfrm>
          </p:grpSpPr>
          <p:grpSp>
            <p:nvGrpSpPr>
              <p:cNvPr id="226" name="Google Shape;226;p37"/>
              <p:cNvGrpSpPr/>
              <p:nvPr/>
            </p:nvGrpSpPr>
            <p:grpSpPr>
              <a:xfrm>
                <a:off x="1751220" y="2553305"/>
                <a:ext cx="2635412" cy="1751564"/>
                <a:chOff x="1751220" y="2553305"/>
                <a:chExt cx="2635412" cy="1751564"/>
              </a:xfrm>
            </p:grpSpPr>
            <p:sp>
              <p:nvSpPr>
                <p:cNvPr id="227" name="Google Shape;227;p3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228" name="Google Shape;228;p3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229" name="Google Shape;229;p3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230" name="Google Shape;230;p3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grpSp>
          <p:sp>
            <p:nvSpPr>
              <p:cNvPr id="231" name="Google Shape;231;p3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bg>
      <p:bgPr>
        <a:solidFill>
          <a:schemeClr val="dk1"/>
        </a:solidFill>
      </p:bgPr>
    </p:bg>
    <p:spTree>
      <p:nvGrpSpPr>
        <p:cNvPr id="232" name="Shape 232"/>
        <p:cNvGrpSpPr/>
        <p:nvPr/>
      </p:nvGrpSpPr>
      <p:grpSpPr>
        <a:xfrm>
          <a:off x="0" y="0"/>
          <a:ext cx="0" cy="0"/>
          <a:chOff x="0" y="0"/>
          <a:chExt cx="0" cy="0"/>
        </a:xfrm>
      </p:grpSpPr>
      <p:sp>
        <p:nvSpPr>
          <p:cNvPr id="233" name="Google Shape;233;p38"/>
          <p:cNvSpPr txBox="1"/>
          <p:nvPr>
            <p:ph idx="1" type="subTitle"/>
          </p:nvPr>
        </p:nvSpPr>
        <p:spPr>
          <a:xfrm>
            <a:off x="352050" y="4507992"/>
            <a:ext cx="14061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
        <p:nvSpPr>
          <p:cNvPr id="234" name="Google Shape;234;p38"/>
          <p:cNvSpPr txBox="1"/>
          <p:nvPr>
            <p:ph idx="2" type="subTitle"/>
          </p:nvPr>
        </p:nvSpPr>
        <p:spPr>
          <a:xfrm>
            <a:off x="2110537" y="4507992"/>
            <a:ext cx="14061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
        <p:nvSpPr>
          <p:cNvPr id="235" name="Google Shape;235;p38"/>
          <p:cNvSpPr txBox="1"/>
          <p:nvPr>
            <p:ph idx="3" type="subTitle"/>
          </p:nvPr>
        </p:nvSpPr>
        <p:spPr>
          <a:xfrm>
            <a:off x="3869025" y="4507992"/>
            <a:ext cx="14061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
        <p:nvSpPr>
          <p:cNvPr id="236" name="Google Shape;236;p38"/>
          <p:cNvSpPr txBox="1"/>
          <p:nvPr>
            <p:ph type="ctrTitle"/>
          </p:nvPr>
        </p:nvSpPr>
        <p:spPr>
          <a:xfrm>
            <a:off x="352050" y="1325875"/>
            <a:ext cx="5982600" cy="855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p:txBody>
      </p:sp>
      <p:sp>
        <p:nvSpPr>
          <p:cNvPr id="237" name="Google Shape;237;p38"/>
          <p:cNvSpPr txBox="1"/>
          <p:nvPr>
            <p:ph idx="4" type="subTitle"/>
          </p:nvPr>
        </p:nvSpPr>
        <p:spPr>
          <a:xfrm>
            <a:off x="352050" y="2423160"/>
            <a:ext cx="59826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900">
                <a:solidFill>
                  <a:schemeClr val="accent4"/>
                </a:solidFill>
              </a:defRPr>
            </a:lvl1pPr>
            <a:lvl2pPr lvl="1" rtl="0">
              <a:lnSpc>
                <a:spcPct val="125000"/>
              </a:lnSpc>
              <a:spcBef>
                <a:spcPts val="0"/>
              </a:spcBef>
              <a:spcAft>
                <a:spcPts val="0"/>
              </a:spcAft>
              <a:buNone/>
              <a:defRPr sz="900">
                <a:solidFill>
                  <a:schemeClr val="accent4"/>
                </a:solidFill>
              </a:defRPr>
            </a:lvl2pPr>
            <a:lvl3pPr lvl="2" rtl="0">
              <a:lnSpc>
                <a:spcPct val="125000"/>
              </a:lnSpc>
              <a:spcBef>
                <a:spcPts val="0"/>
              </a:spcBef>
              <a:spcAft>
                <a:spcPts val="0"/>
              </a:spcAft>
              <a:buNone/>
              <a:defRPr sz="900">
                <a:solidFill>
                  <a:schemeClr val="accent4"/>
                </a:solidFill>
              </a:defRPr>
            </a:lvl3pPr>
            <a:lvl4pPr lvl="3" rtl="0">
              <a:lnSpc>
                <a:spcPct val="125000"/>
              </a:lnSpc>
              <a:spcBef>
                <a:spcPts val="0"/>
              </a:spcBef>
              <a:spcAft>
                <a:spcPts val="0"/>
              </a:spcAft>
              <a:buNone/>
              <a:defRPr sz="900">
                <a:solidFill>
                  <a:schemeClr val="accent4"/>
                </a:solidFill>
              </a:defRPr>
            </a:lvl4pPr>
            <a:lvl5pPr lvl="4" rtl="0">
              <a:lnSpc>
                <a:spcPct val="125000"/>
              </a:lnSpc>
              <a:spcBef>
                <a:spcPts val="0"/>
              </a:spcBef>
              <a:spcAft>
                <a:spcPts val="0"/>
              </a:spcAft>
              <a:buNone/>
              <a:defRPr sz="900">
                <a:solidFill>
                  <a:schemeClr val="accent4"/>
                </a:solidFill>
              </a:defRPr>
            </a:lvl5pPr>
            <a:lvl6pPr lvl="5" rtl="0">
              <a:lnSpc>
                <a:spcPct val="125000"/>
              </a:lnSpc>
              <a:spcBef>
                <a:spcPts val="0"/>
              </a:spcBef>
              <a:spcAft>
                <a:spcPts val="0"/>
              </a:spcAft>
              <a:buNone/>
              <a:defRPr sz="900">
                <a:solidFill>
                  <a:schemeClr val="accent4"/>
                </a:solidFill>
              </a:defRPr>
            </a:lvl6pPr>
            <a:lvl7pPr lvl="6" rtl="0">
              <a:lnSpc>
                <a:spcPct val="125000"/>
              </a:lnSpc>
              <a:spcBef>
                <a:spcPts val="0"/>
              </a:spcBef>
              <a:spcAft>
                <a:spcPts val="0"/>
              </a:spcAft>
              <a:buNone/>
              <a:defRPr sz="900">
                <a:solidFill>
                  <a:schemeClr val="accent4"/>
                </a:solidFill>
              </a:defRPr>
            </a:lvl7pPr>
            <a:lvl8pPr lvl="7" rtl="0">
              <a:lnSpc>
                <a:spcPct val="125000"/>
              </a:lnSpc>
              <a:spcBef>
                <a:spcPts val="0"/>
              </a:spcBef>
              <a:spcAft>
                <a:spcPts val="0"/>
              </a:spcAft>
              <a:buNone/>
              <a:defRPr sz="900">
                <a:solidFill>
                  <a:schemeClr val="accent4"/>
                </a:solidFill>
              </a:defRPr>
            </a:lvl8pPr>
            <a:lvl9pPr lvl="8" rtl="0">
              <a:lnSpc>
                <a:spcPct val="125000"/>
              </a:lnSpc>
              <a:spcBef>
                <a:spcPts val="0"/>
              </a:spcBef>
              <a:spcAft>
                <a:spcPts val="0"/>
              </a:spcAft>
              <a:buNone/>
              <a:defRPr sz="900">
                <a:solidFill>
                  <a:schemeClr val="accent4"/>
                </a:solidFill>
              </a:defRPr>
            </a:lvl9pPr>
          </a:lstStyle>
          <a:p/>
        </p:txBody>
      </p:sp>
      <p:grpSp>
        <p:nvGrpSpPr>
          <p:cNvPr id="238" name="Google Shape;238;p38"/>
          <p:cNvGrpSpPr/>
          <p:nvPr/>
        </p:nvGrpSpPr>
        <p:grpSpPr>
          <a:xfrm>
            <a:off x="7933699" y="4625913"/>
            <a:ext cx="862960" cy="173755"/>
            <a:chOff x="15867399" y="9251826"/>
            <a:chExt cx="1725920" cy="347510"/>
          </a:xfrm>
        </p:grpSpPr>
        <p:grpSp>
          <p:nvGrpSpPr>
            <p:cNvPr id="239" name="Google Shape;239;p38"/>
            <p:cNvGrpSpPr/>
            <p:nvPr/>
          </p:nvGrpSpPr>
          <p:grpSpPr>
            <a:xfrm>
              <a:off x="16500868" y="9262980"/>
              <a:ext cx="1092451" cy="336217"/>
              <a:chOff x="4940894" y="2609525"/>
              <a:chExt cx="5500759" cy="1694643"/>
            </a:xfrm>
          </p:grpSpPr>
          <p:sp>
            <p:nvSpPr>
              <p:cNvPr id="240" name="Google Shape;240;p3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accent4"/>
                  </a:solidFill>
                  <a:latin typeface="Optimistic Text"/>
                  <a:ea typeface="Optimistic Text"/>
                  <a:cs typeface="Optimistic Text"/>
                  <a:sym typeface="Optimistic Text"/>
                </a:endParaRPr>
              </a:p>
            </p:txBody>
          </p:sp>
          <p:sp>
            <p:nvSpPr>
              <p:cNvPr id="241" name="Google Shape;241;p3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accent4"/>
                  </a:solidFill>
                  <a:latin typeface="Optimistic Text"/>
                  <a:ea typeface="Optimistic Text"/>
                  <a:cs typeface="Optimistic Text"/>
                  <a:sym typeface="Optimistic Text"/>
                </a:endParaRPr>
              </a:p>
            </p:txBody>
          </p:sp>
          <p:sp>
            <p:nvSpPr>
              <p:cNvPr id="242" name="Google Shape;242;p3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accent4"/>
                  </a:solidFill>
                  <a:latin typeface="Optimistic Text"/>
                  <a:ea typeface="Optimistic Text"/>
                  <a:cs typeface="Optimistic Text"/>
                  <a:sym typeface="Optimistic Text"/>
                </a:endParaRPr>
              </a:p>
            </p:txBody>
          </p:sp>
          <p:sp>
            <p:nvSpPr>
              <p:cNvPr id="243" name="Google Shape;243;p3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accent4"/>
                  </a:solidFill>
                  <a:latin typeface="Optimistic Text"/>
                  <a:ea typeface="Optimistic Text"/>
                  <a:cs typeface="Optimistic Text"/>
                  <a:sym typeface="Optimistic Text"/>
                </a:endParaRPr>
              </a:p>
            </p:txBody>
          </p:sp>
        </p:grpSp>
        <p:grpSp>
          <p:nvGrpSpPr>
            <p:cNvPr id="244" name="Google Shape;244;p38"/>
            <p:cNvGrpSpPr/>
            <p:nvPr/>
          </p:nvGrpSpPr>
          <p:grpSpPr>
            <a:xfrm>
              <a:off x="15867399" y="9251826"/>
              <a:ext cx="523393" cy="347510"/>
              <a:chOff x="1751220" y="2553305"/>
              <a:chExt cx="2635412" cy="1751564"/>
            </a:xfrm>
          </p:grpSpPr>
          <p:grpSp>
            <p:nvGrpSpPr>
              <p:cNvPr id="245" name="Google Shape;245;p38"/>
              <p:cNvGrpSpPr/>
              <p:nvPr/>
            </p:nvGrpSpPr>
            <p:grpSpPr>
              <a:xfrm>
                <a:off x="1751220" y="2553305"/>
                <a:ext cx="2635412" cy="1751564"/>
                <a:chOff x="1751220" y="2553305"/>
                <a:chExt cx="2635412" cy="1751564"/>
              </a:xfrm>
            </p:grpSpPr>
            <p:sp>
              <p:nvSpPr>
                <p:cNvPr id="246" name="Google Shape;246;p3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247" name="Google Shape;247;p3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248" name="Google Shape;248;p3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249" name="Google Shape;249;p3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grpSp>
          <p:sp>
            <p:nvSpPr>
              <p:cNvPr id="250" name="Google Shape;250;p3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bg>
      <p:bgPr>
        <a:solidFill>
          <a:schemeClr val="dk1"/>
        </a:solidFill>
      </p:bgPr>
    </p:bg>
    <p:spTree>
      <p:nvGrpSpPr>
        <p:cNvPr id="251" name="Shape 251"/>
        <p:cNvGrpSpPr/>
        <p:nvPr/>
      </p:nvGrpSpPr>
      <p:grpSpPr>
        <a:xfrm>
          <a:off x="0" y="0"/>
          <a:ext cx="0" cy="0"/>
          <a:chOff x="0" y="0"/>
          <a:chExt cx="0" cy="0"/>
        </a:xfrm>
      </p:grpSpPr>
      <p:sp>
        <p:nvSpPr>
          <p:cNvPr id="252" name="Google Shape;252;p39"/>
          <p:cNvSpPr txBox="1"/>
          <p:nvPr>
            <p:ph idx="1" type="body"/>
          </p:nvPr>
        </p:nvSpPr>
        <p:spPr>
          <a:xfrm>
            <a:off x="4926325" y="1371600"/>
            <a:ext cx="2464500" cy="3468000"/>
          </a:xfrm>
          <a:prstGeom prst="rect">
            <a:avLst/>
          </a:prstGeom>
        </p:spPr>
        <p:txBody>
          <a:bodyPr anchorCtr="0" anchor="t" bIns="0" lIns="0" spcFirstLastPara="1" rIns="0" wrap="square" tIns="0">
            <a:noAutofit/>
          </a:bodyPr>
          <a:lstStyle>
            <a:lvl1pPr indent="-317500" lvl="0" marL="457200" rtl="0">
              <a:lnSpc>
                <a:spcPct val="115000"/>
              </a:lnSpc>
              <a:spcBef>
                <a:spcPts val="0"/>
              </a:spcBef>
              <a:spcAft>
                <a:spcPts val="0"/>
              </a:spcAft>
              <a:buClr>
                <a:schemeClr val="accent4"/>
              </a:buClr>
              <a:buSzPts val="1400"/>
              <a:buNone/>
              <a:defRPr sz="1400">
                <a:solidFill>
                  <a:schemeClr val="accent4"/>
                </a:solidFill>
              </a:defRPr>
            </a:lvl1pPr>
            <a:lvl2pPr indent="-317500" lvl="1" marL="914400" rtl="0">
              <a:lnSpc>
                <a:spcPct val="115000"/>
              </a:lnSpc>
              <a:spcBef>
                <a:spcPts val="900"/>
              </a:spcBef>
              <a:spcAft>
                <a:spcPts val="0"/>
              </a:spcAft>
              <a:buClr>
                <a:schemeClr val="accent4"/>
              </a:buClr>
              <a:buSzPts val="1400"/>
              <a:buAutoNum type="alphaLcPeriod"/>
              <a:defRPr sz="1400">
                <a:solidFill>
                  <a:schemeClr val="accent4"/>
                </a:solidFill>
              </a:defRPr>
            </a:lvl2pPr>
            <a:lvl3pPr indent="-317500" lvl="2" marL="1371600" rtl="0">
              <a:lnSpc>
                <a:spcPct val="115000"/>
              </a:lnSpc>
              <a:spcBef>
                <a:spcPts val="900"/>
              </a:spcBef>
              <a:spcAft>
                <a:spcPts val="0"/>
              </a:spcAft>
              <a:buClr>
                <a:schemeClr val="accent4"/>
              </a:buClr>
              <a:buSzPts val="1400"/>
              <a:buAutoNum type="romanLcPeriod"/>
              <a:defRPr sz="1400">
                <a:solidFill>
                  <a:schemeClr val="accent4"/>
                </a:solidFill>
              </a:defRPr>
            </a:lvl3pPr>
            <a:lvl4pPr indent="-317500" lvl="3" marL="1828800" rtl="0">
              <a:lnSpc>
                <a:spcPct val="115000"/>
              </a:lnSpc>
              <a:spcBef>
                <a:spcPts val="900"/>
              </a:spcBef>
              <a:spcAft>
                <a:spcPts val="0"/>
              </a:spcAft>
              <a:buClr>
                <a:schemeClr val="accent4"/>
              </a:buClr>
              <a:buSzPts val="1400"/>
              <a:buAutoNum type="arabicPeriod"/>
              <a:defRPr sz="1400">
                <a:solidFill>
                  <a:schemeClr val="accent4"/>
                </a:solidFill>
              </a:defRPr>
            </a:lvl4pPr>
            <a:lvl5pPr indent="-317500" lvl="4" marL="2286000" rtl="0">
              <a:lnSpc>
                <a:spcPct val="115000"/>
              </a:lnSpc>
              <a:spcBef>
                <a:spcPts val="900"/>
              </a:spcBef>
              <a:spcAft>
                <a:spcPts val="0"/>
              </a:spcAft>
              <a:buClr>
                <a:schemeClr val="accent4"/>
              </a:buClr>
              <a:buSzPts val="1400"/>
              <a:buAutoNum type="alphaLcPeriod"/>
              <a:defRPr sz="1400">
                <a:solidFill>
                  <a:schemeClr val="accent4"/>
                </a:solidFill>
              </a:defRPr>
            </a:lvl5pPr>
            <a:lvl6pPr indent="-317500" lvl="5" marL="2743200" rtl="0">
              <a:lnSpc>
                <a:spcPct val="115000"/>
              </a:lnSpc>
              <a:spcBef>
                <a:spcPts val="900"/>
              </a:spcBef>
              <a:spcAft>
                <a:spcPts val="0"/>
              </a:spcAft>
              <a:buClr>
                <a:schemeClr val="accent4"/>
              </a:buClr>
              <a:buSzPts val="1400"/>
              <a:buAutoNum type="romanLcPeriod"/>
              <a:defRPr sz="1400">
                <a:solidFill>
                  <a:schemeClr val="accent4"/>
                </a:solidFill>
              </a:defRPr>
            </a:lvl6pPr>
            <a:lvl7pPr indent="-317500" lvl="6" marL="3200400" rtl="0">
              <a:lnSpc>
                <a:spcPct val="115000"/>
              </a:lnSpc>
              <a:spcBef>
                <a:spcPts val="900"/>
              </a:spcBef>
              <a:spcAft>
                <a:spcPts val="0"/>
              </a:spcAft>
              <a:buClr>
                <a:schemeClr val="accent4"/>
              </a:buClr>
              <a:buSzPts val="1400"/>
              <a:buAutoNum type="arabicPeriod"/>
              <a:defRPr sz="1400">
                <a:solidFill>
                  <a:schemeClr val="accent4"/>
                </a:solidFill>
              </a:defRPr>
            </a:lvl7pPr>
            <a:lvl8pPr indent="-317500" lvl="7" marL="3657600" rtl="0">
              <a:lnSpc>
                <a:spcPct val="115000"/>
              </a:lnSpc>
              <a:spcBef>
                <a:spcPts val="900"/>
              </a:spcBef>
              <a:spcAft>
                <a:spcPts val="0"/>
              </a:spcAft>
              <a:buClr>
                <a:schemeClr val="accent4"/>
              </a:buClr>
              <a:buSzPts val="1400"/>
              <a:buAutoNum type="alphaLcPeriod"/>
              <a:defRPr sz="1400">
                <a:solidFill>
                  <a:schemeClr val="accent4"/>
                </a:solidFill>
              </a:defRPr>
            </a:lvl8pPr>
            <a:lvl9pPr indent="-317500" lvl="8" marL="4114800" rtl="0">
              <a:lnSpc>
                <a:spcPct val="115000"/>
              </a:lnSpc>
              <a:spcBef>
                <a:spcPts val="900"/>
              </a:spcBef>
              <a:spcAft>
                <a:spcPts val="900"/>
              </a:spcAft>
              <a:buClr>
                <a:schemeClr val="accent4"/>
              </a:buClr>
              <a:buSzPts val="1400"/>
              <a:buAutoNum type="romanLcPeriod"/>
              <a:defRPr sz="1400">
                <a:solidFill>
                  <a:schemeClr val="accent4"/>
                </a:solidFill>
              </a:defRPr>
            </a:lvl9pPr>
          </a:lstStyle>
          <a:p/>
        </p:txBody>
      </p:sp>
      <p:sp>
        <p:nvSpPr>
          <p:cNvPr id="253" name="Google Shape;253;p39"/>
          <p:cNvSpPr txBox="1"/>
          <p:nvPr>
            <p:ph type="title"/>
          </p:nvPr>
        </p:nvSpPr>
        <p:spPr>
          <a:xfrm>
            <a:off x="701800" y="1325875"/>
            <a:ext cx="2112300" cy="8418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lgn="ctr">
              <a:spcBef>
                <a:spcPts val="0"/>
              </a:spcBef>
              <a:spcAft>
                <a:spcPts val="0"/>
              </a:spcAft>
              <a:buClr>
                <a:schemeClr val="accent4"/>
              </a:buClr>
              <a:buSzPts val="2800"/>
              <a:buNone/>
              <a:defRPr>
                <a:solidFill>
                  <a:schemeClr val="accent4"/>
                </a:solidFill>
              </a:defRPr>
            </a:lvl2pPr>
            <a:lvl3pPr lvl="2" rtl="0" algn="ctr">
              <a:spcBef>
                <a:spcPts val="0"/>
              </a:spcBef>
              <a:spcAft>
                <a:spcPts val="0"/>
              </a:spcAft>
              <a:buClr>
                <a:schemeClr val="accent4"/>
              </a:buClr>
              <a:buSzPts val="2800"/>
              <a:buNone/>
              <a:defRPr>
                <a:solidFill>
                  <a:schemeClr val="accent4"/>
                </a:solidFill>
              </a:defRPr>
            </a:lvl3pPr>
            <a:lvl4pPr lvl="3" rtl="0" algn="ctr">
              <a:spcBef>
                <a:spcPts val="0"/>
              </a:spcBef>
              <a:spcAft>
                <a:spcPts val="0"/>
              </a:spcAft>
              <a:buClr>
                <a:schemeClr val="accent4"/>
              </a:buClr>
              <a:buSzPts val="2800"/>
              <a:buNone/>
              <a:defRPr>
                <a:solidFill>
                  <a:schemeClr val="accent4"/>
                </a:solidFill>
              </a:defRPr>
            </a:lvl4pPr>
            <a:lvl5pPr lvl="4" rtl="0" algn="ctr">
              <a:spcBef>
                <a:spcPts val="0"/>
              </a:spcBef>
              <a:spcAft>
                <a:spcPts val="0"/>
              </a:spcAft>
              <a:buClr>
                <a:schemeClr val="accent4"/>
              </a:buClr>
              <a:buSzPts val="2800"/>
              <a:buNone/>
              <a:defRPr>
                <a:solidFill>
                  <a:schemeClr val="accent4"/>
                </a:solidFill>
              </a:defRPr>
            </a:lvl5pPr>
            <a:lvl6pPr lvl="5" rtl="0" algn="ctr">
              <a:spcBef>
                <a:spcPts val="0"/>
              </a:spcBef>
              <a:spcAft>
                <a:spcPts val="0"/>
              </a:spcAft>
              <a:buClr>
                <a:schemeClr val="accent4"/>
              </a:buClr>
              <a:buSzPts val="2800"/>
              <a:buNone/>
              <a:defRPr>
                <a:solidFill>
                  <a:schemeClr val="accent4"/>
                </a:solidFill>
              </a:defRPr>
            </a:lvl6pPr>
            <a:lvl7pPr lvl="6" rtl="0" algn="ctr">
              <a:spcBef>
                <a:spcPts val="0"/>
              </a:spcBef>
              <a:spcAft>
                <a:spcPts val="0"/>
              </a:spcAft>
              <a:buClr>
                <a:schemeClr val="accent4"/>
              </a:buClr>
              <a:buSzPts val="2800"/>
              <a:buNone/>
              <a:defRPr>
                <a:solidFill>
                  <a:schemeClr val="accent4"/>
                </a:solidFill>
              </a:defRPr>
            </a:lvl7pPr>
            <a:lvl8pPr lvl="7" rtl="0" algn="ctr">
              <a:spcBef>
                <a:spcPts val="0"/>
              </a:spcBef>
              <a:spcAft>
                <a:spcPts val="0"/>
              </a:spcAft>
              <a:buClr>
                <a:schemeClr val="accent4"/>
              </a:buClr>
              <a:buSzPts val="2800"/>
              <a:buNone/>
              <a:defRPr>
                <a:solidFill>
                  <a:schemeClr val="accent4"/>
                </a:solidFill>
              </a:defRPr>
            </a:lvl8pPr>
            <a:lvl9pPr lvl="8" rtl="0" algn="ctr">
              <a:spcBef>
                <a:spcPts val="0"/>
              </a:spcBef>
              <a:spcAft>
                <a:spcPts val="0"/>
              </a:spcAft>
              <a:buClr>
                <a:schemeClr val="accent4"/>
              </a:buClr>
              <a:buSzPts val="2800"/>
              <a:buNone/>
              <a:defRPr>
                <a:solidFill>
                  <a:schemeClr val="accent4"/>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bg>
      <p:bgPr>
        <a:solidFill>
          <a:schemeClr val="dk1"/>
        </a:solidFill>
      </p:bgPr>
    </p:bg>
    <p:spTree>
      <p:nvGrpSpPr>
        <p:cNvPr id="254" name="Shape 254"/>
        <p:cNvGrpSpPr/>
        <p:nvPr/>
      </p:nvGrpSpPr>
      <p:grpSpPr>
        <a:xfrm>
          <a:off x="0" y="0"/>
          <a:ext cx="0" cy="0"/>
          <a:chOff x="0" y="0"/>
          <a:chExt cx="0" cy="0"/>
        </a:xfrm>
      </p:grpSpPr>
      <p:sp>
        <p:nvSpPr>
          <p:cNvPr id="255" name="Google Shape;255;p40"/>
          <p:cNvSpPr txBox="1"/>
          <p:nvPr>
            <p:ph type="title"/>
          </p:nvPr>
        </p:nvSpPr>
        <p:spPr>
          <a:xfrm>
            <a:off x="701788" y="1325875"/>
            <a:ext cx="2112300" cy="8418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lgn="ctr">
              <a:spcBef>
                <a:spcPts val="0"/>
              </a:spcBef>
              <a:spcAft>
                <a:spcPts val="0"/>
              </a:spcAft>
              <a:buClr>
                <a:schemeClr val="accent4"/>
              </a:buClr>
              <a:buSzPts val="2800"/>
              <a:buNone/>
              <a:defRPr>
                <a:solidFill>
                  <a:schemeClr val="accent4"/>
                </a:solidFill>
              </a:defRPr>
            </a:lvl2pPr>
            <a:lvl3pPr lvl="2" rtl="0" algn="ctr">
              <a:spcBef>
                <a:spcPts val="0"/>
              </a:spcBef>
              <a:spcAft>
                <a:spcPts val="0"/>
              </a:spcAft>
              <a:buClr>
                <a:schemeClr val="accent4"/>
              </a:buClr>
              <a:buSzPts val="2800"/>
              <a:buNone/>
              <a:defRPr>
                <a:solidFill>
                  <a:schemeClr val="accent4"/>
                </a:solidFill>
              </a:defRPr>
            </a:lvl3pPr>
            <a:lvl4pPr lvl="3" rtl="0" algn="ctr">
              <a:spcBef>
                <a:spcPts val="0"/>
              </a:spcBef>
              <a:spcAft>
                <a:spcPts val="0"/>
              </a:spcAft>
              <a:buClr>
                <a:schemeClr val="accent4"/>
              </a:buClr>
              <a:buSzPts val="2800"/>
              <a:buNone/>
              <a:defRPr>
                <a:solidFill>
                  <a:schemeClr val="accent4"/>
                </a:solidFill>
              </a:defRPr>
            </a:lvl4pPr>
            <a:lvl5pPr lvl="4" rtl="0" algn="ctr">
              <a:spcBef>
                <a:spcPts val="0"/>
              </a:spcBef>
              <a:spcAft>
                <a:spcPts val="0"/>
              </a:spcAft>
              <a:buClr>
                <a:schemeClr val="accent4"/>
              </a:buClr>
              <a:buSzPts val="2800"/>
              <a:buNone/>
              <a:defRPr>
                <a:solidFill>
                  <a:schemeClr val="accent4"/>
                </a:solidFill>
              </a:defRPr>
            </a:lvl5pPr>
            <a:lvl6pPr lvl="5" rtl="0" algn="ctr">
              <a:spcBef>
                <a:spcPts val="0"/>
              </a:spcBef>
              <a:spcAft>
                <a:spcPts val="0"/>
              </a:spcAft>
              <a:buClr>
                <a:schemeClr val="accent4"/>
              </a:buClr>
              <a:buSzPts val="2800"/>
              <a:buNone/>
              <a:defRPr>
                <a:solidFill>
                  <a:schemeClr val="accent4"/>
                </a:solidFill>
              </a:defRPr>
            </a:lvl6pPr>
            <a:lvl7pPr lvl="6" rtl="0" algn="ctr">
              <a:spcBef>
                <a:spcPts val="0"/>
              </a:spcBef>
              <a:spcAft>
                <a:spcPts val="0"/>
              </a:spcAft>
              <a:buClr>
                <a:schemeClr val="accent4"/>
              </a:buClr>
              <a:buSzPts val="2800"/>
              <a:buNone/>
              <a:defRPr>
                <a:solidFill>
                  <a:schemeClr val="accent4"/>
                </a:solidFill>
              </a:defRPr>
            </a:lvl7pPr>
            <a:lvl8pPr lvl="7" rtl="0" algn="ctr">
              <a:spcBef>
                <a:spcPts val="0"/>
              </a:spcBef>
              <a:spcAft>
                <a:spcPts val="0"/>
              </a:spcAft>
              <a:buClr>
                <a:schemeClr val="accent4"/>
              </a:buClr>
              <a:buSzPts val="2800"/>
              <a:buNone/>
              <a:defRPr>
                <a:solidFill>
                  <a:schemeClr val="accent4"/>
                </a:solidFill>
              </a:defRPr>
            </a:lvl8pPr>
            <a:lvl9pPr lvl="8" rtl="0" algn="ctr">
              <a:spcBef>
                <a:spcPts val="0"/>
              </a:spcBef>
              <a:spcAft>
                <a:spcPts val="0"/>
              </a:spcAft>
              <a:buClr>
                <a:schemeClr val="accent4"/>
              </a:buClr>
              <a:buSzPts val="2800"/>
              <a:buNone/>
              <a:defRPr>
                <a:solidFill>
                  <a:schemeClr val="accent4"/>
                </a:solidFill>
              </a:defRPr>
            </a:lvl9pPr>
          </a:lstStyle>
          <a:p/>
        </p:txBody>
      </p:sp>
      <p:sp>
        <p:nvSpPr>
          <p:cNvPr id="256" name="Google Shape;256;p40"/>
          <p:cNvSpPr txBox="1"/>
          <p:nvPr>
            <p:ph idx="1" type="subTitle"/>
          </p:nvPr>
        </p:nvSpPr>
        <p:spPr>
          <a:xfrm>
            <a:off x="4222225" y="1554480"/>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solidFill>
                  <a:schemeClr val="accent4"/>
                </a:solidFill>
              </a:defRPr>
            </a:lvl1pPr>
            <a:lvl2pPr lvl="1" rtl="0">
              <a:lnSpc>
                <a:spcPct val="110000"/>
              </a:lnSpc>
              <a:spcBef>
                <a:spcPts val="0"/>
              </a:spcBef>
              <a:spcAft>
                <a:spcPts val="0"/>
              </a:spcAft>
              <a:buNone/>
              <a:defRPr sz="1400">
                <a:solidFill>
                  <a:schemeClr val="accent4"/>
                </a:solidFill>
              </a:defRPr>
            </a:lvl2pPr>
            <a:lvl3pPr lvl="2" rtl="0">
              <a:lnSpc>
                <a:spcPct val="110000"/>
              </a:lnSpc>
              <a:spcBef>
                <a:spcPts val="0"/>
              </a:spcBef>
              <a:spcAft>
                <a:spcPts val="0"/>
              </a:spcAft>
              <a:buNone/>
              <a:defRPr sz="1400">
                <a:solidFill>
                  <a:schemeClr val="accent4"/>
                </a:solidFill>
              </a:defRPr>
            </a:lvl3pPr>
            <a:lvl4pPr lvl="3" rtl="0">
              <a:lnSpc>
                <a:spcPct val="110000"/>
              </a:lnSpc>
              <a:spcBef>
                <a:spcPts val="0"/>
              </a:spcBef>
              <a:spcAft>
                <a:spcPts val="0"/>
              </a:spcAft>
              <a:buNone/>
              <a:defRPr sz="1400">
                <a:solidFill>
                  <a:schemeClr val="accent4"/>
                </a:solidFill>
              </a:defRPr>
            </a:lvl4pPr>
            <a:lvl5pPr lvl="4" rtl="0">
              <a:lnSpc>
                <a:spcPct val="110000"/>
              </a:lnSpc>
              <a:spcBef>
                <a:spcPts val="0"/>
              </a:spcBef>
              <a:spcAft>
                <a:spcPts val="0"/>
              </a:spcAft>
              <a:buNone/>
              <a:defRPr sz="1400">
                <a:solidFill>
                  <a:schemeClr val="accent4"/>
                </a:solidFill>
              </a:defRPr>
            </a:lvl5pPr>
            <a:lvl6pPr lvl="5" rtl="0">
              <a:lnSpc>
                <a:spcPct val="110000"/>
              </a:lnSpc>
              <a:spcBef>
                <a:spcPts val="0"/>
              </a:spcBef>
              <a:spcAft>
                <a:spcPts val="0"/>
              </a:spcAft>
              <a:buNone/>
              <a:defRPr sz="1400">
                <a:solidFill>
                  <a:schemeClr val="accent4"/>
                </a:solidFill>
              </a:defRPr>
            </a:lvl6pPr>
            <a:lvl7pPr lvl="6" rtl="0">
              <a:lnSpc>
                <a:spcPct val="110000"/>
              </a:lnSpc>
              <a:spcBef>
                <a:spcPts val="0"/>
              </a:spcBef>
              <a:spcAft>
                <a:spcPts val="0"/>
              </a:spcAft>
              <a:buNone/>
              <a:defRPr sz="1400">
                <a:solidFill>
                  <a:schemeClr val="accent4"/>
                </a:solidFill>
              </a:defRPr>
            </a:lvl7pPr>
            <a:lvl8pPr lvl="7" rtl="0">
              <a:lnSpc>
                <a:spcPct val="110000"/>
              </a:lnSpc>
              <a:spcBef>
                <a:spcPts val="0"/>
              </a:spcBef>
              <a:spcAft>
                <a:spcPts val="0"/>
              </a:spcAft>
              <a:buNone/>
              <a:defRPr sz="1400">
                <a:solidFill>
                  <a:schemeClr val="accent4"/>
                </a:solidFill>
              </a:defRPr>
            </a:lvl8pPr>
            <a:lvl9pPr lvl="8" rtl="0">
              <a:lnSpc>
                <a:spcPct val="110000"/>
              </a:lnSpc>
              <a:spcBef>
                <a:spcPts val="0"/>
              </a:spcBef>
              <a:spcAft>
                <a:spcPts val="0"/>
              </a:spcAft>
              <a:buNone/>
              <a:defRPr sz="1400">
                <a:solidFill>
                  <a:schemeClr val="accent4"/>
                </a:solidFill>
              </a:defRPr>
            </a:lvl9pPr>
          </a:lstStyle>
          <a:p/>
        </p:txBody>
      </p:sp>
      <p:sp>
        <p:nvSpPr>
          <p:cNvPr id="257" name="Google Shape;257;p40"/>
          <p:cNvSpPr txBox="1"/>
          <p:nvPr>
            <p:ph idx="2" type="subTitle"/>
          </p:nvPr>
        </p:nvSpPr>
        <p:spPr>
          <a:xfrm>
            <a:off x="6686538" y="1554480"/>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solidFill>
                  <a:schemeClr val="accent4"/>
                </a:solidFill>
              </a:defRPr>
            </a:lvl1pPr>
            <a:lvl2pPr lvl="1" rtl="0">
              <a:lnSpc>
                <a:spcPct val="110000"/>
              </a:lnSpc>
              <a:spcBef>
                <a:spcPts val="0"/>
              </a:spcBef>
              <a:spcAft>
                <a:spcPts val="0"/>
              </a:spcAft>
              <a:buNone/>
              <a:defRPr sz="1400">
                <a:solidFill>
                  <a:schemeClr val="accent4"/>
                </a:solidFill>
              </a:defRPr>
            </a:lvl2pPr>
            <a:lvl3pPr lvl="2" rtl="0">
              <a:lnSpc>
                <a:spcPct val="110000"/>
              </a:lnSpc>
              <a:spcBef>
                <a:spcPts val="0"/>
              </a:spcBef>
              <a:spcAft>
                <a:spcPts val="0"/>
              </a:spcAft>
              <a:buNone/>
              <a:defRPr sz="1400">
                <a:solidFill>
                  <a:schemeClr val="accent4"/>
                </a:solidFill>
              </a:defRPr>
            </a:lvl3pPr>
            <a:lvl4pPr lvl="3" rtl="0">
              <a:lnSpc>
                <a:spcPct val="110000"/>
              </a:lnSpc>
              <a:spcBef>
                <a:spcPts val="0"/>
              </a:spcBef>
              <a:spcAft>
                <a:spcPts val="0"/>
              </a:spcAft>
              <a:buNone/>
              <a:defRPr sz="1400">
                <a:solidFill>
                  <a:schemeClr val="accent4"/>
                </a:solidFill>
              </a:defRPr>
            </a:lvl4pPr>
            <a:lvl5pPr lvl="4" rtl="0">
              <a:lnSpc>
                <a:spcPct val="110000"/>
              </a:lnSpc>
              <a:spcBef>
                <a:spcPts val="0"/>
              </a:spcBef>
              <a:spcAft>
                <a:spcPts val="0"/>
              </a:spcAft>
              <a:buNone/>
              <a:defRPr sz="1400">
                <a:solidFill>
                  <a:schemeClr val="accent4"/>
                </a:solidFill>
              </a:defRPr>
            </a:lvl5pPr>
            <a:lvl6pPr lvl="5" rtl="0">
              <a:lnSpc>
                <a:spcPct val="110000"/>
              </a:lnSpc>
              <a:spcBef>
                <a:spcPts val="0"/>
              </a:spcBef>
              <a:spcAft>
                <a:spcPts val="0"/>
              </a:spcAft>
              <a:buNone/>
              <a:defRPr sz="1400">
                <a:solidFill>
                  <a:schemeClr val="accent4"/>
                </a:solidFill>
              </a:defRPr>
            </a:lvl6pPr>
            <a:lvl7pPr lvl="6" rtl="0">
              <a:lnSpc>
                <a:spcPct val="110000"/>
              </a:lnSpc>
              <a:spcBef>
                <a:spcPts val="0"/>
              </a:spcBef>
              <a:spcAft>
                <a:spcPts val="0"/>
              </a:spcAft>
              <a:buNone/>
              <a:defRPr sz="1400">
                <a:solidFill>
                  <a:schemeClr val="accent4"/>
                </a:solidFill>
              </a:defRPr>
            </a:lvl7pPr>
            <a:lvl8pPr lvl="7" rtl="0">
              <a:lnSpc>
                <a:spcPct val="110000"/>
              </a:lnSpc>
              <a:spcBef>
                <a:spcPts val="0"/>
              </a:spcBef>
              <a:spcAft>
                <a:spcPts val="0"/>
              </a:spcAft>
              <a:buNone/>
              <a:defRPr sz="1400">
                <a:solidFill>
                  <a:schemeClr val="accent4"/>
                </a:solidFill>
              </a:defRPr>
            </a:lvl8pPr>
            <a:lvl9pPr lvl="8" rtl="0">
              <a:lnSpc>
                <a:spcPct val="110000"/>
              </a:lnSpc>
              <a:spcBef>
                <a:spcPts val="0"/>
              </a:spcBef>
              <a:spcAft>
                <a:spcPts val="0"/>
              </a:spcAft>
              <a:buNone/>
              <a:defRPr sz="1400">
                <a:solidFill>
                  <a:schemeClr val="accent4"/>
                </a:solidFill>
              </a:defRPr>
            </a:lvl9pPr>
          </a:lstStyle>
          <a:p/>
        </p:txBody>
      </p:sp>
      <p:sp>
        <p:nvSpPr>
          <p:cNvPr id="258" name="Google Shape;258;p40"/>
          <p:cNvSpPr txBox="1"/>
          <p:nvPr>
            <p:ph idx="3" type="subTitle"/>
          </p:nvPr>
        </p:nvSpPr>
        <p:spPr>
          <a:xfrm>
            <a:off x="4222225" y="137160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59" name="Google Shape;259;p40"/>
          <p:cNvSpPr txBox="1"/>
          <p:nvPr>
            <p:ph idx="4" type="subTitle"/>
          </p:nvPr>
        </p:nvSpPr>
        <p:spPr>
          <a:xfrm>
            <a:off x="6686538" y="137160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0" name="Google Shape;260;p40"/>
          <p:cNvSpPr txBox="1"/>
          <p:nvPr>
            <p:ph idx="5" type="subTitle"/>
          </p:nvPr>
        </p:nvSpPr>
        <p:spPr>
          <a:xfrm>
            <a:off x="4222225" y="2423160"/>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solidFill>
                  <a:schemeClr val="accent4"/>
                </a:solidFill>
              </a:defRPr>
            </a:lvl1pPr>
            <a:lvl2pPr lvl="1" rtl="0">
              <a:lnSpc>
                <a:spcPct val="110000"/>
              </a:lnSpc>
              <a:spcBef>
                <a:spcPts val="0"/>
              </a:spcBef>
              <a:spcAft>
                <a:spcPts val="0"/>
              </a:spcAft>
              <a:buNone/>
              <a:defRPr sz="1400">
                <a:solidFill>
                  <a:schemeClr val="accent4"/>
                </a:solidFill>
              </a:defRPr>
            </a:lvl2pPr>
            <a:lvl3pPr lvl="2" rtl="0">
              <a:lnSpc>
                <a:spcPct val="110000"/>
              </a:lnSpc>
              <a:spcBef>
                <a:spcPts val="0"/>
              </a:spcBef>
              <a:spcAft>
                <a:spcPts val="0"/>
              </a:spcAft>
              <a:buNone/>
              <a:defRPr sz="1400">
                <a:solidFill>
                  <a:schemeClr val="accent4"/>
                </a:solidFill>
              </a:defRPr>
            </a:lvl3pPr>
            <a:lvl4pPr lvl="3" rtl="0">
              <a:lnSpc>
                <a:spcPct val="110000"/>
              </a:lnSpc>
              <a:spcBef>
                <a:spcPts val="0"/>
              </a:spcBef>
              <a:spcAft>
                <a:spcPts val="0"/>
              </a:spcAft>
              <a:buNone/>
              <a:defRPr sz="1400">
                <a:solidFill>
                  <a:schemeClr val="accent4"/>
                </a:solidFill>
              </a:defRPr>
            </a:lvl4pPr>
            <a:lvl5pPr lvl="4" rtl="0">
              <a:lnSpc>
                <a:spcPct val="110000"/>
              </a:lnSpc>
              <a:spcBef>
                <a:spcPts val="0"/>
              </a:spcBef>
              <a:spcAft>
                <a:spcPts val="0"/>
              </a:spcAft>
              <a:buNone/>
              <a:defRPr sz="1400">
                <a:solidFill>
                  <a:schemeClr val="accent4"/>
                </a:solidFill>
              </a:defRPr>
            </a:lvl5pPr>
            <a:lvl6pPr lvl="5" rtl="0">
              <a:lnSpc>
                <a:spcPct val="110000"/>
              </a:lnSpc>
              <a:spcBef>
                <a:spcPts val="0"/>
              </a:spcBef>
              <a:spcAft>
                <a:spcPts val="0"/>
              </a:spcAft>
              <a:buNone/>
              <a:defRPr sz="1400">
                <a:solidFill>
                  <a:schemeClr val="accent4"/>
                </a:solidFill>
              </a:defRPr>
            </a:lvl6pPr>
            <a:lvl7pPr lvl="6" rtl="0">
              <a:lnSpc>
                <a:spcPct val="110000"/>
              </a:lnSpc>
              <a:spcBef>
                <a:spcPts val="0"/>
              </a:spcBef>
              <a:spcAft>
                <a:spcPts val="0"/>
              </a:spcAft>
              <a:buNone/>
              <a:defRPr sz="1400">
                <a:solidFill>
                  <a:schemeClr val="accent4"/>
                </a:solidFill>
              </a:defRPr>
            </a:lvl7pPr>
            <a:lvl8pPr lvl="7" rtl="0">
              <a:lnSpc>
                <a:spcPct val="110000"/>
              </a:lnSpc>
              <a:spcBef>
                <a:spcPts val="0"/>
              </a:spcBef>
              <a:spcAft>
                <a:spcPts val="0"/>
              </a:spcAft>
              <a:buNone/>
              <a:defRPr sz="1400">
                <a:solidFill>
                  <a:schemeClr val="accent4"/>
                </a:solidFill>
              </a:defRPr>
            </a:lvl8pPr>
            <a:lvl9pPr lvl="8" rtl="0">
              <a:lnSpc>
                <a:spcPct val="110000"/>
              </a:lnSpc>
              <a:spcBef>
                <a:spcPts val="0"/>
              </a:spcBef>
              <a:spcAft>
                <a:spcPts val="0"/>
              </a:spcAft>
              <a:buNone/>
              <a:defRPr sz="1400">
                <a:solidFill>
                  <a:schemeClr val="accent4"/>
                </a:solidFill>
              </a:defRPr>
            </a:lvl9pPr>
          </a:lstStyle>
          <a:p/>
        </p:txBody>
      </p:sp>
      <p:sp>
        <p:nvSpPr>
          <p:cNvPr id="261" name="Google Shape;261;p40"/>
          <p:cNvSpPr txBox="1"/>
          <p:nvPr>
            <p:ph idx="6" type="subTitle"/>
          </p:nvPr>
        </p:nvSpPr>
        <p:spPr>
          <a:xfrm>
            <a:off x="6686538" y="2423160"/>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solidFill>
                  <a:schemeClr val="accent4"/>
                </a:solidFill>
              </a:defRPr>
            </a:lvl1pPr>
            <a:lvl2pPr lvl="1" rtl="0">
              <a:lnSpc>
                <a:spcPct val="110000"/>
              </a:lnSpc>
              <a:spcBef>
                <a:spcPts val="0"/>
              </a:spcBef>
              <a:spcAft>
                <a:spcPts val="0"/>
              </a:spcAft>
              <a:buNone/>
              <a:defRPr sz="1400">
                <a:solidFill>
                  <a:schemeClr val="accent4"/>
                </a:solidFill>
              </a:defRPr>
            </a:lvl2pPr>
            <a:lvl3pPr lvl="2" rtl="0">
              <a:lnSpc>
                <a:spcPct val="110000"/>
              </a:lnSpc>
              <a:spcBef>
                <a:spcPts val="0"/>
              </a:spcBef>
              <a:spcAft>
                <a:spcPts val="0"/>
              </a:spcAft>
              <a:buNone/>
              <a:defRPr sz="1400">
                <a:solidFill>
                  <a:schemeClr val="accent4"/>
                </a:solidFill>
              </a:defRPr>
            </a:lvl3pPr>
            <a:lvl4pPr lvl="3" rtl="0">
              <a:lnSpc>
                <a:spcPct val="110000"/>
              </a:lnSpc>
              <a:spcBef>
                <a:spcPts val="0"/>
              </a:spcBef>
              <a:spcAft>
                <a:spcPts val="0"/>
              </a:spcAft>
              <a:buNone/>
              <a:defRPr sz="1400">
                <a:solidFill>
                  <a:schemeClr val="accent4"/>
                </a:solidFill>
              </a:defRPr>
            </a:lvl4pPr>
            <a:lvl5pPr lvl="4" rtl="0">
              <a:lnSpc>
                <a:spcPct val="110000"/>
              </a:lnSpc>
              <a:spcBef>
                <a:spcPts val="0"/>
              </a:spcBef>
              <a:spcAft>
                <a:spcPts val="0"/>
              </a:spcAft>
              <a:buNone/>
              <a:defRPr sz="1400">
                <a:solidFill>
                  <a:schemeClr val="accent4"/>
                </a:solidFill>
              </a:defRPr>
            </a:lvl5pPr>
            <a:lvl6pPr lvl="5" rtl="0">
              <a:lnSpc>
                <a:spcPct val="110000"/>
              </a:lnSpc>
              <a:spcBef>
                <a:spcPts val="0"/>
              </a:spcBef>
              <a:spcAft>
                <a:spcPts val="0"/>
              </a:spcAft>
              <a:buNone/>
              <a:defRPr sz="1400">
                <a:solidFill>
                  <a:schemeClr val="accent4"/>
                </a:solidFill>
              </a:defRPr>
            </a:lvl6pPr>
            <a:lvl7pPr lvl="6" rtl="0">
              <a:lnSpc>
                <a:spcPct val="110000"/>
              </a:lnSpc>
              <a:spcBef>
                <a:spcPts val="0"/>
              </a:spcBef>
              <a:spcAft>
                <a:spcPts val="0"/>
              </a:spcAft>
              <a:buNone/>
              <a:defRPr sz="1400">
                <a:solidFill>
                  <a:schemeClr val="accent4"/>
                </a:solidFill>
              </a:defRPr>
            </a:lvl7pPr>
            <a:lvl8pPr lvl="7" rtl="0">
              <a:lnSpc>
                <a:spcPct val="110000"/>
              </a:lnSpc>
              <a:spcBef>
                <a:spcPts val="0"/>
              </a:spcBef>
              <a:spcAft>
                <a:spcPts val="0"/>
              </a:spcAft>
              <a:buNone/>
              <a:defRPr sz="1400">
                <a:solidFill>
                  <a:schemeClr val="accent4"/>
                </a:solidFill>
              </a:defRPr>
            </a:lvl8pPr>
            <a:lvl9pPr lvl="8" rtl="0">
              <a:lnSpc>
                <a:spcPct val="110000"/>
              </a:lnSpc>
              <a:spcBef>
                <a:spcPts val="0"/>
              </a:spcBef>
              <a:spcAft>
                <a:spcPts val="0"/>
              </a:spcAft>
              <a:buNone/>
              <a:defRPr sz="1400">
                <a:solidFill>
                  <a:schemeClr val="accent4"/>
                </a:solidFill>
              </a:defRPr>
            </a:lvl9pPr>
          </a:lstStyle>
          <a:p/>
        </p:txBody>
      </p:sp>
      <p:sp>
        <p:nvSpPr>
          <p:cNvPr id="262" name="Google Shape;262;p40"/>
          <p:cNvSpPr txBox="1"/>
          <p:nvPr>
            <p:ph idx="7" type="subTitle"/>
          </p:nvPr>
        </p:nvSpPr>
        <p:spPr>
          <a:xfrm>
            <a:off x="4222225" y="224028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3" name="Google Shape;263;p40"/>
          <p:cNvSpPr txBox="1"/>
          <p:nvPr>
            <p:ph idx="8" type="subTitle"/>
          </p:nvPr>
        </p:nvSpPr>
        <p:spPr>
          <a:xfrm>
            <a:off x="6686538" y="224028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4" name="Google Shape;264;p40"/>
          <p:cNvSpPr txBox="1"/>
          <p:nvPr>
            <p:ph idx="9" type="subTitle"/>
          </p:nvPr>
        </p:nvSpPr>
        <p:spPr>
          <a:xfrm>
            <a:off x="4222225" y="3291840"/>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solidFill>
                  <a:schemeClr val="accent4"/>
                </a:solidFill>
              </a:defRPr>
            </a:lvl1pPr>
            <a:lvl2pPr lvl="1" rtl="0">
              <a:lnSpc>
                <a:spcPct val="110000"/>
              </a:lnSpc>
              <a:spcBef>
                <a:spcPts val="0"/>
              </a:spcBef>
              <a:spcAft>
                <a:spcPts val="0"/>
              </a:spcAft>
              <a:buNone/>
              <a:defRPr sz="1400">
                <a:solidFill>
                  <a:schemeClr val="accent4"/>
                </a:solidFill>
              </a:defRPr>
            </a:lvl2pPr>
            <a:lvl3pPr lvl="2" rtl="0">
              <a:lnSpc>
                <a:spcPct val="110000"/>
              </a:lnSpc>
              <a:spcBef>
                <a:spcPts val="0"/>
              </a:spcBef>
              <a:spcAft>
                <a:spcPts val="0"/>
              </a:spcAft>
              <a:buNone/>
              <a:defRPr sz="1400">
                <a:solidFill>
                  <a:schemeClr val="accent4"/>
                </a:solidFill>
              </a:defRPr>
            </a:lvl3pPr>
            <a:lvl4pPr lvl="3" rtl="0">
              <a:lnSpc>
                <a:spcPct val="110000"/>
              </a:lnSpc>
              <a:spcBef>
                <a:spcPts val="0"/>
              </a:spcBef>
              <a:spcAft>
                <a:spcPts val="0"/>
              </a:spcAft>
              <a:buNone/>
              <a:defRPr sz="1400">
                <a:solidFill>
                  <a:schemeClr val="accent4"/>
                </a:solidFill>
              </a:defRPr>
            </a:lvl4pPr>
            <a:lvl5pPr lvl="4" rtl="0">
              <a:lnSpc>
                <a:spcPct val="110000"/>
              </a:lnSpc>
              <a:spcBef>
                <a:spcPts val="0"/>
              </a:spcBef>
              <a:spcAft>
                <a:spcPts val="0"/>
              </a:spcAft>
              <a:buNone/>
              <a:defRPr sz="1400">
                <a:solidFill>
                  <a:schemeClr val="accent4"/>
                </a:solidFill>
              </a:defRPr>
            </a:lvl5pPr>
            <a:lvl6pPr lvl="5" rtl="0">
              <a:lnSpc>
                <a:spcPct val="110000"/>
              </a:lnSpc>
              <a:spcBef>
                <a:spcPts val="0"/>
              </a:spcBef>
              <a:spcAft>
                <a:spcPts val="0"/>
              </a:spcAft>
              <a:buNone/>
              <a:defRPr sz="1400">
                <a:solidFill>
                  <a:schemeClr val="accent4"/>
                </a:solidFill>
              </a:defRPr>
            </a:lvl6pPr>
            <a:lvl7pPr lvl="6" rtl="0">
              <a:lnSpc>
                <a:spcPct val="110000"/>
              </a:lnSpc>
              <a:spcBef>
                <a:spcPts val="0"/>
              </a:spcBef>
              <a:spcAft>
                <a:spcPts val="0"/>
              </a:spcAft>
              <a:buNone/>
              <a:defRPr sz="1400">
                <a:solidFill>
                  <a:schemeClr val="accent4"/>
                </a:solidFill>
              </a:defRPr>
            </a:lvl7pPr>
            <a:lvl8pPr lvl="7" rtl="0">
              <a:lnSpc>
                <a:spcPct val="110000"/>
              </a:lnSpc>
              <a:spcBef>
                <a:spcPts val="0"/>
              </a:spcBef>
              <a:spcAft>
                <a:spcPts val="0"/>
              </a:spcAft>
              <a:buNone/>
              <a:defRPr sz="1400">
                <a:solidFill>
                  <a:schemeClr val="accent4"/>
                </a:solidFill>
              </a:defRPr>
            </a:lvl8pPr>
            <a:lvl9pPr lvl="8" rtl="0">
              <a:lnSpc>
                <a:spcPct val="110000"/>
              </a:lnSpc>
              <a:spcBef>
                <a:spcPts val="0"/>
              </a:spcBef>
              <a:spcAft>
                <a:spcPts val="0"/>
              </a:spcAft>
              <a:buNone/>
              <a:defRPr sz="1400">
                <a:solidFill>
                  <a:schemeClr val="accent4"/>
                </a:solidFill>
              </a:defRPr>
            </a:lvl9pPr>
          </a:lstStyle>
          <a:p/>
        </p:txBody>
      </p:sp>
      <p:sp>
        <p:nvSpPr>
          <p:cNvPr id="265" name="Google Shape;265;p40"/>
          <p:cNvSpPr txBox="1"/>
          <p:nvPr>
            <p:ph idx="13" type="subTitle"/>
          </p:nvPr>
        </p:nvSpPr>
        <p:spPr>
          <a:xfrm>
            <a:off x="6686538" y="3291840"/>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solidFill>
                  <a:schemeClr val="accent4"/>
                </a:solidFill>
              </a:defRPr>
            </a:lvl1pPr>
            <a:lvl2pPr lvl="1" rtl="0">
              <a:lnSpc>
                <a:spcPct val="110000"/>
              </a:lnSpc>
              <a:spcBef>
                <a:spcPts val="0"/>
              </a:spcBef>
              <a:spcAft>
                <a:spcPts val="0"/>
              </a:spcAft>
              <a:buNone/>
              <a:defRPr sz="1400">
                <a:solidFill>
                  <a:schemeClr val="accent4"/>
                </a:solidFill>
              </a:defRPr>
            </a:lvl2pPr>
            <a:lvl3pPr lvl="2" rtl="0">
              <a:lnSpc>
                <a:spcPct val="110000"/>
              </a:lnSpc>
              <a:spcBef>
                <a:spcPts val="0"/>
              </a:spcBef>
              <a:spcAft>
                <a:spcPts val="0"/>
              </a:spcAft>
              <a:buNone/>
              <a:defRPr sz="1400">
                <a:solidFill>
                  <a:schemeClr val="accent4"/>
                </a:solidFill>
              </a:defRPr>
            </a:lvl3pPr>
            <a:lvl4pPr lvl="3" rtl="0">
              <a:lnSpc>
                <a:spcPct val="110000"/>
              </a:lnSpc>
              <a:spcBef>
                <a:spcPts val="0"/>
              </a:spcBef>
              <a:spcAft>
                <a:spcPts val="0"/>
              </a:spcAft>
              <a:buNone/>
              <a:defRPr sz="1400">
                <a:solidFill>
                  <a:schemeClr val="accent4"/>
                </a:solidFill>
              </a:defRPr>
            </a:lvl4pPr>
            <a:lvl5pPr lvl="4" rtl="0">
              <a:lnSpc>
                <a:spcPct val="110000"/>
              </a:lnSpc>
              <a:spcBef>
                <a:spcPts val="0"/>
              </a:spcBef>
              <a:spcAft>
                <a:spcPts val="0"/>
              </a:spcAft>
              <a:buNone/>
              <a:defRPr sz="1400">
                <a:solidFill>
                  <a:schemeClr val="accent4"/>
                </a:solidFill>
              </a:defRPr>
            </a:lvl5pPr>
            <a:lvl6pPr lvl="5" rtl="0">
              <a:lnSpc>
                <a:spcPct val="110000"/>
              </a:lnSpc>
              <a:spcBef>
                <a:spcPts val="0"/>
              </a:spcBef>
              <a:spcAft>
                <a:spcPts val="0"/>
              </a:spcAft>
              <a:buNone/>
              <a:defRPr sz="1400">
                <a:solidFill>
                  <a:schemeClr val="accent4"/>
                </a:solidFill>
              </a:defRPr>
            </a:lvl6pPr>
            <a:lvl7pPr lvl="6" rtl="0">
              <a:lnSpc>
                <a:spcPct val="110000"/>
              </a:lnSpc>
              <a:spcBef>
                <a:spcPts val="0"/>
              </a:spcBef>
              <a:spcAft>
                <a:spcPts val="0"/>
              </a:spcAft>
              <a:buNone/>
              <a:defRPr sz="1400">
                <a:solidFill>
                  <a:schemeClr val="accent4"/>
                </a:solidFill>
              </a:defRPr>
            </a:lvl7pPr>
            <a:lvl8pPr lvl="7" rtl="0">
              <a:lnSpc>
                <a:spcPct val="110000"/>
              </a:lnSpc>
              <a:spcBef>
                <a:spcPts val="0"/>
              </a:spcBef>
              <a:spcAft>
                <a:spcPts val="0"/>
              </a:spcAft>
              <a:buNone/>
              <a:defRPr sz="1400">
                <a:solidFill>
                  <a:schemeClr val="accent4"/>
                </a:solidFill>
              </a:defRPr>
            </a:lvl8pPr>
            <a:lvl9pPr lvl="8" rtl="0">
              <a:lnSpc>
                <a:spcPct val="110000"/>
              </a:lnSpc>
              <a:spcBef>
                <a:spcPts val="0"/>
              </a:spcBef>
              <a:spcAft>
                <a:spcPts val="0"/>
              </a:spcAft>
              <a:buNone/>
              <a:defRPr sz="1400">
                <a:solidFill>
                  <a:schemeClr val="accent4"/>
                </a:solidFill>
              </a:defRPr>
            </a:lvl9pPr>
          </a:lstStyle>
          <a:p/>
        </p:txBody>
      </p:sp>
      <p:sp>
        <p:nvSpPr>
          <p:cNvPr id="266" name="Google Shape;266;p40"/>
          <p:cNvSpPr txBox="1"/>
          <p:nvPr>
            <p:ph idx="14" type="subTitle"/>
          </p:nvPr>
        </p:nvSpPr>
        <p:spPr>
          <a:xfrm>
            <a:off x="4222225" y="310896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7" name="Google Shape;267;p40"/>
          <p:cNvSpPr txBox="1"/>
          <p:nvPr>
            <p:ph idx="15" type="subTitle"/>
          </p:nvPr>
        </p:nvSpPr>
        <p:spPr>
          <a:xfrm>
            <a:off x="6686538" y="310896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8" name="Google Shape;268;p40"/>
          <p:cNvSpPr txBox="1"/>
          <p:nvPr>
            <p:ph idx="16" type="subTitle"/>
          </p:nvPr>
        </p:nvSpPr>
        <p:spPr>
          <a:xfrm>
            <a:off x="4222225" y="4160520"/>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solidFill>
                  <a:schemeClr val="accent4"/>
                </a:solidFill>
              </a:defRPr>
            </a:lvl1pPr>
            <a:lvl2pPr lvl="1" rtl="0">
              <a:lnSpc>
                <a:spcPct val="110000"/>
              </a:lnSpc>
              <a:spcBef>
                <a:spcPts val="0"/>
              </a:spcBef>
              <a:spcAft>
                <a:spcPts val="0"/>
              </a:spcAft>
              <a:buNone/>
              <a:defRPr sz="1400">
                <a:solidFill>
                  <a:schemeClr val="accent4"/>
                </a:solidFill>
              </a:defRPr>
            </a:lvl2pPr>
            <a:lvl3pPr lvl="2" rtl="0">
              <a:lnSpc>
                <a:spcPct val="110000"/>
              </a:lnSpc>
              <a:spcBef>
                <a:spcPts val="0"/>
              </a:spcBef>
              <a:spcAft>
                <a:spcPts val="0"/>
              </a:spcAft>
              <a:buNone/>
              <a:defRPr sz="1400">
                <a:solidFill>
                  <a:schemeClr val="accent4"/>
                </a:solidFill>
              </a:defRPr>
            </a:lvl3pPr>
            <a:lvl4pPr lvl="3" rtl="0">
              <a:lnSpc>
                <a:spcPct val="110000"/>
              </a:lnSpc>
              <a:spcBef>
                <a:spcPts val="0"/>
              </a:spcBef>
              <a:spcAft>
                <a:spcPts val="0"/>
              </a:spcAft>
              <a:buNone/>
              <a:defRPr sz="1400">
                <a:solidFill>
                  <a:schemeClr val="accent4"/>
                </a:solidFill>
              </a:defRPr>
            </a:lvl4pPr>
            <a:lvl5pPr lvl="4" rtl="0">
              <a:lnSpc>
                <a:spcPct val="110000"/>
              </a:lnSpc>
              <a:spcBef>
                <a:spcPts val="0"/>
              </a:spcBef>
              <a:spcAft>
                <a:spcPts val="0"/>
              </a:spcAft>
              <a:buNone/>
              <a:defRPr sz="1400">
                <a:solidFill>
                  <a:schemeClr val="accent4"/>
                </a:solidFill>
              </a:defRPr>
            </a:lvl5pPr>
            <a:lvl6pPr lvl="5" rtl="0">
              <a:lnSpc>
                <a:spcPct val="110000"/>
              </a:lnSpc>
              <a:spcBef>
                <a:spcPts val="0"/>
              </a:spcBef>
              <a:spcAft>
                <a:spcPts val="0"/>
              </a:spcAft>
              <a:buNone/>
              <a:defRPr sz="1400">
                <a:solidFill>
                  <a:schemeClr val="accent4"/>
                </a:solidFill>
              </a:defRPr>
            </a:lvl6pPr>
            <a:lvl7pPr lvl="6" rtl="0">
              <a:lnSpc>
                <a:spcPct val="110000"/>
              </a:lnSpc>
              <a:spcBef>
                <a:spcPts val="0"/>
              </a:spcBef>
              <a:spcAft>
                <a:spcPts val="0"/>
              </a:spcAft>
              <a:buNone/>
              <a:defRPr sz="1400">
                <a:solidFill>
                  <a:schemeClr val="accent4"/>
                </a:solidFill>
              </a:defRPr>
            </a:lvl7pPr>
            <a:lvl8pPr lvl="7" rtl="0">
              <a:lnSpc>
                <a:spcPct val="110000"/>
              </a:lnSpc>
              <a:spcBef>
                <a:spcPts val="0"/>
              </a:spcBef>
              <a:spcAft>
                <a:spcPts val="0"/>
              </a:spcAft>
              <a:buNone/>
              <a:defRPr sz="1400">
                <a:solidFill>
                  <a:schemeClr val="accent4"/>
                </a:solidFill>
              </a:defRPr>
            </a:lvl8pPr>
            <a:lvl9pPr lvl="8" rtl="0">
              <a:lnSpc>
                <a:spcPct val="110000"/>
              </a:lnSpc>
              <a:spcBef>
                <a:spcPts val="0"/>
              </a:spcBef>
              <a:spcAft>
                <a:spcPts val="0"/>
              </a:spcAft>
              <a:buNone/>
              <a:defRPr sz="1400">
                <a:solidFill>
                  <a:schemeClr val="accent4"/>
                </a:solidFill>
              </a:defRPr>
            </a:lvl9pPr>
          </a:lstStyle>
          <a:p/>
        </p:txBody>
      </p:sp>
      <p:sp>
        <p:nvSpPr>
          <p:cNvPr id="269" name="Google Shape;269;p40"/>
          <p:cNvSpPr txBox="1"/>
          <p:nvPr>
            <p:ph idx="17" type="subTitle"/>
          </p:nvPr>
        </p:nvSpPr>
        <p:spPr>
          <a:xfrm>
            <a:off x="6686538" y="4160520"/>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solidFill>
                  <a:schemeClr val="accent4"/>
                </a:solidFill>
              </a:defRPr>
            </a:lvl1pPr>
            <a:lvl2pPr lvl="1" rtl="0">
              <a:lnSpc>
                <a:spcPct val="110000"/>
              </a:lnSpc>
              <a:spcBef>
                <a:spcPts val="0"/>
              </a:spcBef>
              <a:spcAft>
                <a:spcPts val="0"/>
              </a:spcAft>
              <a:buNone/>
              <a:defRPr sz="1400">
                <a:solidFill>
                  <a:schemeClr val="accent4"/>
                </a:solidFill>
              </a:defRPr>
            </a:lvl2pPr>
            <a:lvl3pPr lvl="2" rtl="0">
              <a:lnSpc>
                <a:spcPct val="110000"/>
              </a:lnSpc>
              <a:spcBef>
                <a:spcPts val="0"/>
              </a:spcBef>
              <a:spcAft>
                <a:spcPts val="0"/>
              </a:spcAft>
              <a:buNone/>
              <a:defRPr sz="1400">
                <a:solidFill>
                  <a:schemeClr val="accent4"/>
                </a:solidFill>
              </a:defRPr>
            </a:lvl3pPr>
            <a:lvl4pPr lvl="3" rtl="0">
              <a:lnSpc>
                <a:spcPct val="110000"/>
              </a:lnSpc>
              <a:spcBef>
                <a:spcPts val="0"/>
              </a:spcBef>
              <a:spcAft>
                <a:spcPts val="0"/>
              </a:spcAft>
              <a:buNone/>
              <a:defRPr sz="1400">
                <a:solidFill>
                  <a:schemeClr val="accent4"/>
                </a:solidFill>
              </a:defRPr>
            </a:lvl4pPr>
            <a:lvl5pPr lvl="4" rtl="0">
              <a:lnSpc>
                <a:spcPct val="110000"/>
              </a:lnSpc>
              <a:spcBef>
                <a:spcPts val="0"/>
              </a:spcBef>
              <a:spcAft>
                <a:spcPts val="0"/>
              </a:spcAft>
              <a:buNone/>
              <a:defRPr sz="1400">
                <a:solidFill>
                  <a:schemeClr val="accent4"/>
                </a:solidFill>
              </a:defRPr>
            </a:lvl5pPr>
            <a:lvl6pPr lvl="5" rtl="0">
              <a:lnSpc>
                <a:spcPct val="110000"/>
              </a:lnSpc>
              <a:spcBef>
                <a:spcPts val="0"/>
              </a:spcBef>
              <a:spcAft>
                <a:spcPts val="0"/>
              </a:spcAft>
              <a:buNone/>
              <a:defRPr sz="1400">
                <a:solidFill>
                  <a:schemeClr val="accent4"/>
                </a:solidFill>
              </a:defRPr>
            </a:lvl6pPr>
            <a:lvl7pPr lvl="6" rtl="0">
              <a:lnSpc>
                <a:spcPct val="110000"/>
              </a:lnSpc>
              <a:spcBef>
                <a:spcPts val="0"/>
              </a:spcBef>
              <a:spcAft>
                <a:spcPts val="0"/>
              </a:spcAft>
              <a:buNone/>
              <a:defRPr sz="1400">
                <a:solidFill>
                  <a:schemeClr val="accent4"/>
                </a:solidFill>
              </a:defRPr>
            </a:lvl7pPr>
            <a:lvl8pPr lvl="7" rtl="0">
              <a:lnSpc>
                <a:spcPct val="110000"/>
              </a:lnSpc>
              <a:spcBef>
                <a:spcPts val="0"/>
              </a:spcBef>
              <a:spcAft>
                <a:spcPts val="0"/>
              </a:spcAft>
              <a:buNone/>
              <a:defRPr sz="1400">
                <a:solidFill>
                  <a:schemeClr val="accent4"/>
                </a:solidFill>
              </a:defRPr>
            </a:lvl8pPr>
            <a:lvl9pPr lvl="8" rtl="0">
              <a:lnSpc>
                <a:spcPct val="110000"/>
              </a:lnSpc>
              <a:spcBef>
                <a:spcPts val="0"/>
              </a:spcBef>
              <a:spcAft>
                <a:spcPts val="0"/>
              </a:spcAft>
              <a:buNone/>
              <a:defRPr sz="1400">
                <a:solidFill>
                  <a:schemeClr val="accent4"/>
                </a:solidFill>
              </a:defRPr>
            </a:lvl9pPr>
          </a:lstStyle>
          <a:p/>
        </p:txBody>
      </p:sp>
      <p:sp>
        <p:nvSpPr>
          <p:cNvPr id="270" name="Google Shape;270;p40"/>
          <p:cNvSpPr txBox="1"/>
          <p:nvPr>
            <p:ph idx="18" type="subTitle"/>
          </p:nvPr>
        </p:nvSpPr>
        <p:spPr>
          <a:xfrm>
            <a:off x="4222225" y="397764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1" name="Google Shape;271;p40"/>
          <p:cNvSpPr txBox="1"/>
          <p:nvPr>
            <p:ph idx="19" type="subTitle"/>
          </p:nvPr>
        </p:nvSpPr>
        <p:spPr>
          <a:xfrm>
            <a:off x="6686538" y="397764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2" name="Google Shape;272;p40"/>
          <p:cNvSpPr txBox="1"/>
          <p:nvPr>
            <p:ph idx="20" type="subTitle"/>
          </p:nvPr>
        </p:nvSpPr>
        <p:spPr>
          <a:xfrm>
            <a:off x="4222225" y="178308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3" name="Google Shape;273;p40"/>
          <p:cNvSpPr txBox="1"/>
          <p:nvPr>
            <p:ph idx="21" type="subTitle"/>
          </p:nvPr>
        </p:nvSpPr>
        <p:spPr>
          <a:xfrm>
            <a:off x="6686538" y="178308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4" name="Google Shape;274;p40"/>
          <p:cNvSpPr txBox="1"/>
          <p:nvPr>
            <p:ph idx="22" type="subTitle"/>
          </p:nvPr>
        </p:nvSpPr>
        <p:spPr>
          <a:xfrm>
            <a:off x="4222225" y="265176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5" name="Google Shape;275;p40"/>
          <p:cNvSpPr txBox="1"/>
          <p:nvPr>
            <p:ph idx="23" type="subTitle"/>
          </p:nvPr>
        </p:nvSpPr>
        <p:spPr>
          <a:xfrm>
            <a:off x="6686538" y="265176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6" name="Google Shape;276;p40"/>
          <p:cNvSpPr txBox="1"/>
          <p:nvPr>
            <p:ph idx="24" type="subTitle"/>
          </p:nvPr>
        </p:nvSpPr>
        <p:spPr>
          <a:xfrm>
            <a:off x="4222225" y="352044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7" name="Google Shape;277;p40"/>
          <p:cNvSpPr txBox="1"/>
          <p:nvPr>
            <p:ph idx="25" type="subTitle"/>
          </p:nvPr>
        </p:nvSpPr>
        <p:spPr>
          <a:xfrm>
            <a:off x="6686538" y="352044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8" name="Google Shape;278;p40"/>
          <p:cNvSpPr txBox="1"/>
          <p:nvPr>
            <p:ph idx="26" type="subTitle"/>
          </p:nvPr>
        </p:nvSpPr>
        <p:spPr>
          <a:xfrm>
            <a:off x="4222225" y="438912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9" name="Google Shape;279;p40"/>
          <p:cNvSpPr txBox="1"/>
          <p:nvPr>
            <p:ph idx="27" type="subTitle"/>
          </p:nvPr>
        </p:nvSpPr>
        <p:spPr>
          <a:xfrm>
            <a:off x="6686538" y="438912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bg>
      <p:bgPr>
        <a:solidFill>
          <a:schemeClr val="dk1"/>
        </a:solidFill>
      </p:bgPr>
    </p:bg>
    <p:spTree>
      <p:nvGrpSpPr>
        <p:cNvPr id="280" name="Shape 280"/>
        <p:cNvGrpSpPr/>
        <p:nvPr/>
      </p:nvGrpSpPr>
      <p:grpSpPr>
        <a:xfrm>
          <a:off x="0" y="0"/>
          <a:ext cx="0" cy="0"/>
          <a:chOff x="0" y="0"/>
          <a:chExt cx="0" cy="0"/>
        </a:xfrm>
      </p:grpSpPr>
      <p:sp>
        <p:nvSpPr>
          <p:cNvPr id="281" name="Google Shape;281;p41"/>
          <p:cNvSpPr txBox="1"/>
          <p:nvPr>
            <p:ph type="title"/>
          </p:nvPr>
        </p:nvSpPr>
        <p:spPr>
          <a:xfrm>
            <a:off x="701800" y="1783080"/>
            <a:ext cx="6688800" cy="20574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1800"/>
              <a:buNone/>
              <a:defRPr sz="1800">
                <a:solidFill>
                  <a:schemeClr val="accent4"/>
                </a:solidFill>
              </a:defRPr>
            </a:lvl1pPr>
            <a:lvl2pPr lvl="1" rtl="0" algn="ctr">
              <a:lnSpc>
                <a:spcPct val="125000"/>
              </a:lnSpc>
              <a:spcBef>
                <a:spcPts val="0"/>
              </a:spcBef>
              <a:spcAft>
                <a:spcPts val="0"/>
              </a:spcAft>
              <a:buClr>
                <a:schemeClr val="accent4"/>
              </a:buClr>
              <a:buSzPts val="1800"/>
              <a:buNone/>
              <a:defRPr sz="1800">
                <a:solidFill>
                  <a:schemeClr val="accent4"/>
                </a:solidFill>
              </a:defRPr>
            </a:lvl2pPr>
            <a:lvl3pPr lvl="2" rtl="0" algn="ctr">
              <a:lnSpc>
                <a:spcPct val="125000"/>
              </a:lnSpc>
              <a:spcBef>
                <a:spcPts val="0"/>
              </a:spcBef>
              <a:spcAft>
                <a:spcPts val="0"/>
              </a:spcAft>
              <a:buClr>
                <a:schemeClr val="accent4"/>
              </a:buClr>
              <a:buSzPts val="1800"/>
              <a:buNone/>
              <a:defRPr sz="1800">
                <a:solidFill>
                  <a:schemeClr val="accent4"/>
                </a:solidFill>
              </a:defRPr>
            </a:lvl3pPr>
            <a:lvl4pPr lvl="3" rtl="0" algn="ctr">
              <a:lnSpc>
                <a:spcPct val="125000"/>
              </a:lnSpc>
              <a:spcBef>
                <a:spcPts val="0"/>
              </a:spcBef>
              <a:spcAft>
                <a:spcPts val="0"/>
              </a:spcAft>
              <a:buClr>
                <a:schemeClr val="accent4"/>
              </a:buClr>
              <a:buSzPts val="1800"/>
              <a:buNone/>
              <a:defRPr sz="1800">
                <a:solidFill>
                  <a:schemeClr val="accent4"/>
                </a:solidFill>
              </a:defRPr>
            </a:lvl4pPr>
            <a:lvl5pPr lvl="4" rtl="0" algn="ctr">
              <a:lnSpc>
                <a:spcPct val="125000"/>
              </a:lnSpc>
              <a:spcBef>
                <a:spcPts val="0"/>
              </a:spcBef>
              <a:spcAft>
                <a:spcPts val="0"/>
              </a:spcAft>
              <a:buClr>
                <a:schemeClr val="accent4"/>
              </a:buClr>
              <a:buSzPts val="1800"/>
              <a:buNone/>
              <a:defRPr sz="1800">
                <a:solidFill>
                  <a:schemeClr val="accent4"/>
                </a:solidFill>
              </a:defRPr>
            </a:lvl5pPr>
            <a:lvl6pPr lvl="5" rtl="0" algn="ctr">
              <a:lnSpc>
                <a:spcPct val="125000"/>
              </a:lnSpc>
              <a:spcBef>
                <a:spcPts val="0"/>
              </a:spcBef>
              <a:spcAft>
                <a:spcPts val="0"/>
              </a:spcAft>
              <a:buClr>
                <a:schemeClr val="accent4"/>
              </a:buClr>
              <a:buSzPts val="1800"/>
              <a:buNone/>
              <a:defRPr sz="1800">
                <a:solidFill>
                  <a:schemeClr val="accent4"/>
                </a:solidFill>
              </a:defRPr>
            </a:lvl6pPr>
            <a:lvl7pPr lvl="6" rtl="0" algn="ctr">
              <a:lnSpc>
                <a:spcPct val="125000"/>
              </a:lnSpc>
              <a:spcBef>
                <a:spcPts val="0"/>
              </a:spcBef>
              <a:spcAft>
                <a:spcPts val="0"/>
              </a:spcAft>
              <a:buClr>
                <a:schemeClr val="accent4"/>
              </a:buClr>
              <a:buSzPts val="1800"/>
              <a:buNone/>
              <a:defRPr sz="1800">
                <a:solidFill>
                  <a:schemeClr val="accent4"/>
                </a:solidFill>
              </a:defRPr>
            </a:lvl7pPr>
            <a:lvl8pPr lvl="7" rtl="0" algn="ctr">
              <a:lnSpc>
                <a:spcPct val="125000"/>
              </a:lnSpc>
              <a:spcBef>
                <a:spcPts val="0"/>
              </a:spcBef>
              <a:spcAft>
                <a:spcPts val="0"/>
              </a:spcAft>
              <a:buClr>
                <a:schemeClr val="accent4"/>
              </a:buClr>
              <a:buSzPts val="1800"/>
              <a:buNone/>
              <a:defRPr sz="1800">
                <a:solidFill>
                  <a:schemeClr val="accent4"/>
                </a:solidFill>
              </a:defRPr>
            </a:lvl8pPr>
            <a:lvl9pPr lvl="8" rtl="0" algn="ctr">
              <a:lnSpc>
                <a:spcPct val="125000"/>
              </a:lnSpc>
              <a:spcBef>
                <a:spcPts val="0"/>
              </a:spcBef>
              <a:spcAft>
                <a:spcPts val="0"/>
              </a:spcAft>
              <a:buClr>
                <a:schemeClr val="accent4"/>
              </a:buClr>
              <a:buSzPts val="1800"/>
              <a:buNone/>
              <a:defRPr sz="1800">
                <a:solidFill>
                  <a:schemeClr val="accent4"/>
                </a:solidFill>
              </a:defRPr>
            </a:lvl9pPr>
          </a:lstStyle>
          <a:p/>
        </p:txBody>
      </p:sp>
      <p:sp>
        <p:nvSpPr>
          <p:cNvPr id="282" name="Google Shape;282;p41"/>
          <p:cNvSpPr txBox="1"/>
          <p:nvPr>
            <p:ph idx="1" type="subTitle"/>
          </p:nvPr>
        </p:nvSpPr>
        <p:spPr>
          <a:xfrm>
            <a:off x="701800" y="1371600"/>
            <a:ext cx="66888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900">
                <a:solidFill>
                  <a:schemeClr val="accent4"/>
                </a:solidFill>
              </a:defRPr>
            </a:lvl1pPr>
            <a:lvl2pPr lvl="1" rtl="0">
              <a:lnSpc>
                <a:spcPct val="125000"/>
              </a:lnSpc>
              <a:spcBef>
                <a:spcPts val="0"/>
              </a:spcBef>
              <a:spcAft>
                <a:spcPts val="0"/>
              </a:spcAft>
              <a:buNone/>
              <a:defRPr sz="900">
                <a:solidFill>
                  <a:schemeClr val="accent4"/>
                </a:solidFill>
              </a:defRPr>
            </a:lvl2pPr>
            <a:lvl3pPr lvl="2" rtl="0">
              <a:lnSpc>
                <a:spcPct val="125000"/>
              </a:lnSpc>
              <a:spcBef>
                <a:spcPts val="0"/>
              </a:spcBef>
              <a:spcAft>
                <a:spcPts val="0"/>
              </a:spcAft>
              <a:buNone/>
              <a:defRPr sz="900">
                <a:solidFill>
                  <a:schemeClr val="accent4"/>
                </a:solidFill>
              </a:defRPr>
            </a:lvl3pPr>
            <a:lvl4pPr lvl="3" rtl="0">
              <a:lnSpc>
                <a:spcPct val="125000"/>
              </a:lnSpc>
              <a:spcBef>
                <a:spcPts val="0"/>
              </a:spcBef>
              <a:spcAft>
                <a:spcPts val="0"/>
              </a:spcAft>
              <a:buNone/>
              <a:defRPr sz="900">
                <a:solidFill>
                  <a:schemeClr val="accent4"/>
                </a:solidFill>
              </a:defRPr>
            </a:lvl4pPr>
            <a:lvl5pPr lvl="4" rtl="0">
              <a:lnSpc>
                <a:spcPct val="125000"/>
              </a:lnSpc>
              <a:spcBef>
                <a:spcPts val="0"/>
              </a:spcBef>
              <a:spcAft>
                <a:spcPts val="0"/>
              </a:spcAft>
              <a:buNone/>
              <a:defRPr sz="900">
                <a:solidFill>
                  <a:schemeClr val="accent4"/>
                </a:solidFill>
              </a:defRPr>
            </a:lvl5pPr>
            <a:lvl6pPr lvl="5" rtl="0">
              <a:lnSpc>
                <a:spcPct val="125000"/>
              </a:lnSpc>
              <a:spcBef>
                <a:spcPts val="0"/>
              </a:spcBef>
              <a:spcAft>
                <a:spcPts val="0"/>
              </a:spcAft>
              <a:buNone/>
              <a:defRPr sz="900">
                <a:solidFill>
                  <a:schemeClr val="accent4"/>
                </a:solidFill>
              </a:defRPr>
            </a:lvl6pPr>
            <a:lvl7pPr lvl="6" rtl="0">
              <a:lnSpc>
                <a:spcPct val="125000"/>
              </a:lnSpc>
              <a:spcBef>
                <a:spcPts val="0"/>
              </a:spcBef>
              <a:spcAft>
                <a:spcPts val="0"/>
              </a:spcAft>
              <a:buNone/>
              <a:defRPr sz="900">
                <a:solidFill>
                  <a:schemeClr val="accent4"/>
                </a:solidFill>
              </a:defRPr>
            </a:lvl7pPr>
            <a:lvl8pPr lvl="7" rtl="0">
              <a:lnSpc>
                <a:spcPct val="125000"/>
              </a:lnSpc>
              <a:spcBef>
                <a:spcPts val="0"/>
              </a:spcBef>
              <a:spcAft>
                <a:spcPts val="0"/>
              </a:spcAft>
              <a:buNone/>
              <a:defRPr sz="900">
                <a:solidFill>
                  <a:schemeClr val="accent4"/>
                </a:solidFill>
              </a:defRPr>
            </a:lvl8pPr>
            <a:lvl9pPr lvl="8" rtl="0">
              <a:lnSpc>
                <a:spcPct val="125000"/>
              </a:lnSpc>
              <a:spcBef>
                <a:spcPts val="0"/>
              </a:spcBef>
              <a:spcAft>
                <a:spcPts val="0"/>
              </a:spcAft>
              <a:buNone/>
              <a:defRPr sz="900">
                <a:solidFill>
                  <a:schemeClr val="accent4"/>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bg>
      <p:bgPr>
        <a:solidFill>
          <a:schemeClr val="dk1"/>
        </a:solidFill>
      </p:bgPr>
    </p:bg>
    <p:spTree>
      <p:nvGrpSpPr>
        <p:cNvPr id="283" name="Shape 283"/>
        <p:cNvGrpSpPr/>
        <p:nvPr/>
      </p:nvGrpSpPr>
      <p:grpSpPr>
        <a:xfrm>
          <a:off x="0" y="0"/>
          <a:ext cx="0" cy="0"/>
          <a:chOff x="0" y="0"/>
          <a:chExt cx="0" cy="0"/>
        </a:xfrm>
      </p:grpSpPr>
      <p:sp>
        <p:nvSpPr>
          <p:cNvPr id="284" name="Google Shape;284;p42"/>
          <p:cNvSpPr txBox="1"/>
          <p:nvPr>
            <p:ph type="title"/>
          </p:nvPr>
        </p:nvSpPr>
        <p:spPr>
          <a:xfrm>
            <a:off x="701800" y="1348740"/>
            <a:ext cx="6688800" cy="20574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1800"/>
              <a:buNone/>
              <a:defRPr sz="1800">
                <a:solidFill>
                  <a:schemeClr val="accent4"/>
                </a:solidFill>
              </a:defRPr>
            </a:lvl1pPr>
            <a:lvl2pPr lvl="1" rtl="0" algn="ctr">
              <a:lnSpc>
                <a:spcPct val="125000"/>
              </a:lnSpc>
              <a:spcBef>
                <a:spcPts val="0"/>
              </a:spcBef>
              <a:spcAft>
                <a:spcPts val="0"/>
              </a:spcAft>
              <a:buClr>
                <a:schemeClr val="accent4"/>
              </a:buClr>
              <a:buSzPts val="1800"/>
              <a:buNone/>
              <a:defRPr sz="1800">
                <a:solidFill>
                  <a:schemeClr val="accent4"/>
                </a:solidFill>
              </a:defRPr>
            </a:lvl2pPr>
            <a:lvl3pPr lvl="2" rtl="0" algn="ctr">
              <a:lnSpc>
                <a:spcPct val="125000"/>
              </a:lnSpc>
              <a:spcBef>
                <a:spcPts val="0"/>
              </a:spcBef>
              <a:spcAft>
                <a:spcPts val="0"/>
              </a:spcAft>
              <a:buClr>
                <a:schemeClr val="accent4"/>
              </a:buClr>
              <a:buSzPts val="1800"/>
              <a:buNone/>
              <a:defRPr sz="1800">
                <a:solidFill>
                  <a:schemeClr val="accent4"/>
                </a:solidFill>
              </a:defRPr>
            </a:lvl3pPr>
            <a:lvl4pPr lvl="3" rtl="0" algn="ctr">
              <a:lnSpc>
                <a:spcPct val="125000"/>
              </a:lnSpc>
              <a:spcBef>
                <a:spcPts val="0"/>
              </a:spcBef>
              <a:spcAft>
                <a:spcPts val="0"/>
              </a:spcAft>
              <a:buClr>
                <a:schemeClr val="accent4"/>
              </a:buClr>
              <a:buSzPts val="1800"/>
              <a:buNone/>
              <a:defRPr sz="1800">
                <a:solidFill>
                  <a:schemeClr val="accent4"/>
                </a:solidFill>
              </a:defRPr>
            </a:lvl4pPr>
            <a:lvl5pPr lvl="4" rtl="0" algn="ctr">
              <a:lnSpc>
                <a:spcPct val="125000"/>
              </a:lnSpc>
              <a:spcBef>
                <a:spcPts val="0"/>
              </a:spcBef>
              <a:spcAft>
                <a:spcPts val="0"/>
              </a:spcAft>
              <a:buClr>
                <a:schemeClr val="accent4"/>
              </a:buClr>
              <a:buSzPts val="1800"/>
              <a:buNone/>
              <a:defRPr sz="1800">
                <a:solidFill>
                  <a:schemeClr val="accent4"/>
                </a:solidFill>
              </a:defRPr>
            </a:lvl5pPr>
            <a:lvl6pPr lvl="5" rtl="0" algn="ctr">
              <a:lnSpc>
                <a:spcPct val="125000"/>
              </a:lnSpc>
              <a:spcBef>
                <a:spcPts val="0"/>
              </a:spcBef>
              <a:spcAft>
                <a:spcPts val="0"/>
              </a:spcAft>
              <a:buClr>
                <a:schemeClr val="accent4"/>
              </a:buClr>
              <a:buSzPts val="1800"/>
              <a:buNone/>
              <a:defRPr sz="1800">
                <a:solidFill>
                  <a:schemeClr val="accent4"/>
                </a:solidFill>
              </a:defRPr>
            </a:lvl6pPr>
            <a:lvl7pPr lvl="6" rtl="0" algn="ctr">
              <a:lnSpc>
                <a:spcPct val="125000"/>
              </a:lnSpc>
              <a:spcBef>
                <a:spcPts val="0"/>
              </a:spcBef>
              <a:spcAft>
                <a:spcPts val="0"/>
              </a:spcAft>
              <a:buClr>
                <a:schemeClr val="accent4"/>
              </a:buClr>
              <a:buSzPts val="1800"/>
              <a:buNone/>
              <a:defRPr sz="1800">
                <a:solidFill>
                  <a:schemeClr val="accent4"/>
                </a:solidFill>
              </a:defRPr>
            </a:lvl7pPr>
            <a:lvl8pPr lvl="7" rtl="0" algn="ctr">
              <a:lnSpc>
                <a:spcPct val="125000"/>
              </a:lnSpc>
              <a:spcBef>
                <a:spcPts val="0"/>
              </a:spcBef>
              <a:spcAft>
                <a:spcPts val="0"/>
              </a:spcAft>
              <a:buClr>
                <a:schemeClr val="accent4"/>
              </a:buClr>
              <a:buSzPts val="1800"/>
              <a:buNone/>
              <a:defRPr sz="1800">
                <a:solidFill>
                  <a:schemeClr val="accent4"/>
                </a:solidFill>
              </a:defRPr>
            </a:lvl8pPr>
            <a:lvl9pPr lvl="8" rtl="0" algn="ctr">
              <a:lnSpc>
                <a:spcPct val="125000"/>
              </a:lnSpc>
              <a:spcBef>
                <a:spcPts val="0"/>
              </a:spcBef>
              <a:spcAft>
                <a:spcPts val="0"/>
              </a:spcAft>
              <a:buClr>
                <a:schemeClr val="accent4"/>
              </a:buClr>
              <a:buSzPts val="1800"/>
              <a:buNone/>
              <a:defRPr sz="1800">
                <a:solidFill>
                  <a:schemeClr val="accent4"/>
                </a:solidFill>
              </a:defRPr>
            </a:lvl9pPr>
          </a:lstStyle>
          <a:p/>
        </p:txBody>
      </p:sp>
      <p:sp>
        <p:nvSpPr>
          <p:cNvPr id="285" name="Google Shape;285;p42"/>
          <p:cNvSpPr txBox="1"/>
          <p:nvPr>
            <p:ph idx="1" type="subTitle"/>
          </p:nvPr>
        </p:nvSpPr>
        <p:spPr>
          <a:xfrm>
            <a:off x="701800" y="3653031"/>
            <a:ext cx="66888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900">
                <a:solidFill>
                  <a:schemeClr val="accent4"/>
                </a:solidFill>
              </a:defRPr>
            </a:lvl1pPr>
            <a:lvl2pPr lvl="1" rtl="0">
              <a:lnSpc>
                <a:spcPct val="125000"/>
              </a:lnSpc>
              <a:spcBef>
                <a:spcPts val="0"/>
              </a:spcBef>
              <a:spcAft>
                <a:spcPts val="0"/>
              </a:spcAft>
              <a:buNone/>
              <a:defRPr sz="900">
                <a:solidFill>
                  <a:schemeClr val="accent4"/>
                </a:solidFill>
              </a:defRPr>
            </a:lvl2pPr>
            <a:lvl3pPr lvl="2" rtl="0">
              <a:lnSpc>
                <a:spcPct val="125000"/>
              </a:lnSpc>
              <a:spcBef>
                <a:spcPts val="0"/>
              </a:spcBef>
              <a:spcAft>
                <a:spcPts val="0"/>
              </a:spcAft>
              <a:buNone/>
              <a:defRPr sz="900">
                <a:solidFill>
                  <a:schemeClr val="accent4"/>
                </a:solidFill>
              </a:defRPr>
            </a:lvl3pPr>
            <a:lvl4pPr lvl="3" rtl="0">
              <a:lnSpc>
                <a:spcPct val="125000"/>
              </a:lnSpc>
              <a:spcBef>
                <a:spcPts val="0"/>
              </a:spcBef>
              <a:spcAft>
                <a:spcPts val="0"/>
              </a:spcAft>
              <a:buNone/>
              <a:defRPr sz="900">
                <a:solidFill>
                  <a:schemeClr val="accent4"/>
                </a:solidFill>
              </a:defRPr>
            </a:lvl4pPr>
            <a:lvl5pPr lvl="4" rtl="0">
              <a:lnSpc>
                <a:spcPct val="125000"/>
              </a:lnSpc>
              <a:spcBef>
                <a:spcPts val="0"/>
              </a:spcBef>
              <a:spcAft>
                <a:spcPts val="0"/>
              </a:spcAft>
              <a:buNone/>
              <a:defRPr sz="900">
                <a:solidFill>
                  <a:schemeClr val="accent4"/>
                </a:solidFill>
              </a:defRPr>
            </a:lvl5pPr>
            <a:lvl6pPr lvl="5" rtl="0">
              <a:lnSpc>
                <a:spcPct val="125000"/>
              </a:lnSpc>
              <a:spcBef>
                <a:spcPts val="0"/>
              </a:spcBef>
              <a:spcAft>
                <a:spcPts val="0"/>
              </a:spcAft>
              <a:buNone/>
              <a:defRPr sz="900">
                <a:solidFill>
                  <a:schemeClr val="accent4"/>
                </a:solidFill>
              </a:defRPr>
            </a:lvl6pPr>
            <a:lvl7pPr lvl="6" rtl="0">
              <a:lnSpc>
                <a:spcPct val="125000"/>
              </a:lnSpc>
              <a:spcBef>
                <a:spcPts val="0"/>
              </a:spcBef>
              <a:spcAft>
                <a:spcPts val="0"/>
              </a:spcAft>
              <a:buNone/>
              <a:defRPr sz="900">
                <a:solidFill>
                  <a:schemeClr val="accent4"/>
                </a:solidFill>
              </a:defRPr>
            </a:lvl7pPr>
            <a:lvl8pPr lvl="7" rtl="0">
              <a:lnSpc>
                <a:spcPct val="125000"/>
              </a:lnSpc>
              <a:spcBef>
                <a:spcPts val="0"/>
              </a:spcBef>
              <a:spcAft>
                <a:spcPts val="0"/>
              </a:spcAft>
              <a:buNone/>
              <a:defRPr sz="900">
                <a:solidFill>
                  <a:schemeClr val="accent4"/>
                </a:solidFill>
              </a:defRPr>
            </a:lvl8pPr>
            <a:lvl9pPr lvl="8" rtl="0">
              <a:lnSpc>
                <a:spcPct val="125000"/>
              </a:lnSpc>
              <a:spcBef>
                <a:spcPts val="0"/>
              </a:spcBef>
              <a:spcAft>
                <a:spcPts val="0"/>
              </a:spcAft>
              <a:buNone/>
              <a:defRPr sz="900">
                <a:solidFill>
                  <a:schemeClr val="accent4"/>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bg>
      <p:bgPr>
        <a:solidFill>
          <a:schemeClr val="dk1"/>
        </a:solidFill>
      </p:bgPr>
    </p:bg>
    <p:spTree>
      <p:nvGrpSpPr>
        <p:cNvPr id="286" name="Shape 286"/>
        <p:cNvGrpSpPr/>
        <p:nvPr/>
      </p:nvGrpSpPr>
      <p:grpSpPr>
        <a:xfrm>
          <a:off x="0" y="0"/>
          <a:ext cx="0" cy="0"/>
          <a:chOff x="0" y="0"/>
          <a:chExt cx="0" cy="0"/>
        </a:xfrm>
      </p:grpSpPr>
      <p:sp>
        <p:nvSpPr>
          <p:cNvPr id="287" name="Google Shape;287;p43"/>
          <p:cNvSpPr txBox="1"/>
          <p:nvPr>
            <p:ph type="ctrTitle"/>
          </p:nvPr>
        </p:nvSpPr>
        <p:spPr>
          <a:xfrm>
            <a:off x="701800" y="1325875"/>
            <a:ext cx="5982600" cy="8595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bg>
      <p:bgPr>
        <a:solidFill>
          <a:schemeClr val="dk1"/>
        </a:solidFill>
      </p:bgPr>
    </p:bg>
    <p:spTree>
      <p:nvGrpSpPr>
        <p:cNvPr id="288" name="Shape 288"/>
        <p:cNvGrpSpPr/>
        <p:nvPr/>
      </p:nvGrpSpPr>
      <p:grpSpPr>
        <a:xfrm>
          <a:off x="0" y="0"/>
          <a:ext cx="0" cy="0"/>
          <a:chOff x="0" y="0"/>
          <a:chExt cx="0" cy="0"/>
        </a:xfrm>
      </p:grpSpPr>
      <p:sp>
        <p:nvSpPr>
          <p:cNvPr id="289" name="Google Shape;289;p44"/>
          <p:cNvSpPr txBox="1"/>
          <p:nvPr>
            <p:ph type="title"/>
          </p:nvPr>
        </p:nvSpPr>
        <p:spPr>
          <a:xfrm>
            <a:off x="349750" y="1325875"/>
            <a:ext cx="7392900" cy="4251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p:txBody>
      </p:sp>
      <p:sp>
        <p:nvSpPr>
          <p:cNvPr id="290" name="Google Shape;290;p44"/>
          <p:cNvSpPr txBox="1"/>
          <p:nvPr>
            <p:ph idx="1" type="body"/>
          </p:nvPr>
        </p:nvSpPr>
        <p:spPr>
          <a:xfrm>
            <a:off x="349750" y="2052824"/>
            <a:ext cx="7392900" cy="23088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291" name="Google Shape;291;p44"/>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bg>
      <p:bgPr>
        <a:solidFill>
          <a:schemeClr val="dk1"/>
        </a:solidFill>
      </p:bgPr>
    </p:bg>
    <p:spTree>
      <p:nvGrpSpPr>
        <p:cNvPr id="292" name="Shape 292"/>
        <p:cNvGrpSpPr/>
        <p:nvPr/>
      </p:nvGrpSpPr>
      <p:grpSpPr>
        <a:xfrm>
          <a:off x="0" y="0"/>
          <a:ext cx="0" cy="0"/>
          <a:chOff x="0" y="0"/>
          <a:chExt cx="0" cy="0"/>
        </a:xfrm>
      </p:grpSpPr>
      <p:sp>
        <p:nvSpPr>
          <p:cNvPr id="293" name="Google Shape;293;p45"/>
          <p:cNvSpPr txBox="1"/>
          <p:nvPr>
            <p:ph idx="1"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294" name="Google Shape;294;p45"/>
          <p:cNvSpPr txBox="1"/>
          <p:nvPr>
            <p:ph type="title"/>
          </p:nvPr>
        </p:nvSpPr>
        <p:spPr>
          <a:xfrm>
            <a:off x="349763" y="1325875"/>
            <a:ext cx="5280600" cy="855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p:txBody>
      </p:sp>
      <p:sp>
        <p:nvSpPr>
          <p:cNvPr id="295" name="Google Shape;295;p45"/>
          <p:cNvSpPr txBox="1"/>
          <p:nvPr>
            <p:ph idx="2" type="body"/>
          </p:nvPr>
        </p:nvSpPr>
        <p:spPr>
          <a:xfrm>
            <a:off x="349763" y="2484875"/>
            <a:ext cx="5280600" cy="23088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bg>
      <p:bgPr>
        <a:solidFill>
          <a:schemeClr val="dk1"/>
        </a:solidFill>
      </p:bgPr>
    </p:bg>
    <p:spTree>
      <p:nvGrpSpPr>
        <p:cNvPr id="296" name="Shape 296"/>
        <p:cNvGrpSpPr/>
        <p:nvPr/>
      </p:nvGrpSpPr>
      <p:grpSpPr>
        <a:xfrm>
          <a:off x="0" y="0"/>
          <a:ext cx="0" cy="0"/>
          <a:chOff x="0" y="0"/>
          <a:chExt cx="0" cy="0"/>
        </a:xfrm>
      </p:grpSpPr>
      <p:sp>
        <p:nvSpPr>
          <p:cNvPr id="297" name="Google Shape;297;p46"/>
          <p:cNvSpPr txBox="1"/>
          <p:nvPr>
            <p:ph type="title"/>
          </p:nvPr>
        </p:nvSpPr>
        <p:spPr>
          <a:xfrm>
            <a:off x="349763" y="1325875"/>
            <a:ext cx="3872700" cy="855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p:txBody>
      </p:sp>
      <p:sp>
        <p:nvSpPr>
          <p:cNvPr id="298" name="Google Shape;298;p46"/>
          <p:cNvSpPr txBox="1"/>
          <p:nvPr>
            <p:ph idx="1" type="body"/>
          </p:nvPr>
        </p:nvSpPr>
        <p:spPr>
          <a:xfrm>
            <a:off x="349763" y="2484875"/>
            <a:ext cx="3872700" cy="23088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299" name="Google Shape;299;p46"/>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bg>
      <p:bgPr>
        <a:solidFill>
          <a:schemeClr val="dk1"/>
        </a:solidFill>
      </p:bgPr>
    </p:bg>
    <p:spTree>
      <p:nvGrpSpPr>
        <p:cNvPr id="300" name="Shape 300"/>
        <p:cNvGrpSpPr/>
        <p:nvPr/>
      </p:nvGrpSpPr>
      <p:grpSpPr>
        <a:xfrm>
          <a:off x="0" y="0"/>
          <a:ext cx="0" cy="0"/>
          <a:chOff x="0" y="0"/>
          <a:chExt cx="0" cy="0"/>
        </a:xfrm>
      </p:grpSpPr>
      <p:sp>
        <p:nvSpPr>
          <p:cNvPr id="301" name="Google Shape;301;p47"/>
          <p:cNvSpPr txBox="1"/>
          <p:nvPr>
            <p:ph type="title"/>
          </p:nvPr>
        </p:nvSpPr>
        <p:spPr>
          <a:xfrm>
            <a:off x="349763" y="1325875"/>
            <a:ext cx="2464500" cy="12849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p:txBody>
      </p:sp>
      <p:sp>
        <p:nvSpPr>
          <p:cNvPr id="302" name="Google Shape;302;p47"/>
          <p:cNvSpPr txBox="1"/>
          <p:nvPr>
            <p:ph idx="1" type="body"/>
          </p:nvPr>
        </p:nvSpPr>
        <p:spPr>
          <a:xfrm>
            <a:off x="349763" y="2921512"/>
            <a:ext cx="2464500" cy="18723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03" name="Google Shape;303;p47"/>
          <p:cNvSpPr txBox="1"/>
          <p:nvPr>
            <p:ph idx="2" type="subTitle"/>
          </p:nvPr>
        </p:nvSpPr>
        <p:spPr>
          <a:xfrm>
            <a:off x="349763" y="349763"/>
            <a:ext cx="24645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bg>
      <p:bgPr>
        <a:solidFill>
          <a:schemeClr val="dk1"/>
        </a:solidFill>
      </p:bgPr>
    </p:bg>
    <p:spTree>
      <p:nvGrpSpPr>
        <p:cNvPr id="304" name="Shape 304"/>
        <p:cNvGrpSpPr/>
        <p:nvPr/>
      </p:nvGrpSpPr>
      <p:grpSpPr>
        <a:xfrm>
          <a:off x="0" y="0"/>
          <a:ext cx="0" cy="0"/>
          <a:chOff x="0" y="0"/>
          <a:chExt cx="0" cy="0"/>
        </a:xfrm>
      </p:grpSpPr>
      <p:sp>
        <p:nvSpPr>
          <p:cNvPr id="305" name="Google Shape;305;p48"/>
          <p:cNvSpPr txBox="1"/>
          <p:nvPr>
            <p:ph type="title"/>
          </p:nvPr>
        </p:nvSpPr>
        <p:spPr>
          <a:xfrm>
            <a:off x="701800" y="1325875"/>
            <a:ext cx="3168600" cy="12849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p:txBody>
      </p:sp>
      <p:sp>
        <p:nvSpPr>
          <p:cNvPr id="306" name="Google Shape;306;p48"/>
          <p:cNvSpPr txBox="1"/>
          <p:nvPr>
            <p:ph idx="1" type="body"/>
          </p:nvPr>
        </p:nvSpPr>
        <p:spPr>
          <a:xfrm>
            <a:off x="701800" y="2921512"/>
            <a:ext cx="3168600" cy="18723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07" name="Google Shape;307;p48"/>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08" name="Google Shape;308;p48"/>
          <p:cNvSpPr txBox="1"/>
          <p:nvPr>
            <p:ph idx="3" type="title"/>
          </p:nvPr>
        </p:nvSpPr>
        <p:spPr>
          <a:xfrm>
            <a:off x="5278375" y="1325875"/>
            <a:ext cx="3168600" cy="12849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p:txBody>
      </p:sp>
      <p:sp>
        <p:nvSpPr>
          <p:cNvPr id="309" name="Google Shape;309;p48"/>
          <p:cNvSpPr txBox="1"/>
          <p:nvPr>
            <p:ph idx="4" type="body"/>
          </p:nvPr>
        </p:nvSpPr>
        <p:spPr>
          <a:xfrm>
            <a:off x="5278375" y="2921512"/>
            <a:ext cx="3168600" cy="18723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bg>
      <p:bgPr>
        <a:solidFill>
          <a:schemeClr val="dk1"/>
        </a:solidFill>
      </p:bgPr>
    </p:bg>
    <p:spTree>
      <p:nvGrpSpPr>
        <p:cNvPr id="310" name="Shape 310"/>
        <p:cNvGrpSpPr/>
        <p:nvPr/>
      </p:nvGrpSpPr>
      <p:grpSpPr>
        <a:xfrm>
          <a:off x="0" y="0"/>
          <a:ext cx="0" cy="0"/>
          <a:chOff x="0" y="0"/>
          <a:chExt cx="0" cy="0"/>
        </a:xfrm>
      </p:grpSpPr>
      <p:sp>
        <p:nvSpPr>
          <p:cNvPr id="311" name="Google Shape;311;p49"/>
          <p:cNvSpPr txBox="1"/>
          <p:nvPr>
            <p:ph type="title"/>
          </p:nvPr>
        </p:nvSpPr>
        <p:spPr>
          <a:xfrm>
            <a:off x="701788" y="1353312"/>
            <a:ext cx="21123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800"/>
              <a:buNone/>
              <a:defRPr sz="1800">
                <a:solidFill>
                  <a:schemeClr val="accent4"/>
                </a:solidFill>
              </a:defRPr>
            </a:lvl1pPr>
            <a:lvl2pPr lvl="1" rtl="0">
              <a:lnSpc>
                <a:spcPct val="115000"/>
              </a:lnSpc>
              <a:spcBef>
                <a:spcPts val="0"/>
              </a:spcBef>
              <a:spcAft>
                <a:spcPts val="0"/>
              </a:spcAft>
              <a:buClr>
                <a:schemeClr val="accent4"/>
              </a:buClr>
              <a:buSzPts val="1800"/>
              <a:buNone/>
              <a:defRPr sz="1800">
                <a:solidFill>
                  <a:schemeClr val="accent4"/>
                </a:solidFill>
              </a:defRPr>
            </a:lvl2pPr>
            <a:lvl3pPr lvl="2" rtl="0">
              <a:lnSpc>
                <a:spcPct val="115000"/>
              </a:lnSpc>
              <a:spcBef>
                <a:spcPts val="0"/>
              </a:spcBef>
              <a:spcAft>
                <a:spcPts val="0"/>
              </a:spcAft>
              <a:buClr>
                <a:schemeClr val="accent4"/>
              </a:buClr>
              <a:buSzPts val="1800"/>
              <a:buNone/>
              <a:defRPr sz="1800">
                <a:solidFill>
                  <a:schemeClr val="accent4"/>
                </a:solidFill>
              </a:defRPr>
            </a:lvl3pPr>
            <a:lvl4pPr lvl="3" rtl="0">
              <a:lnSpc>
                <a:spcPct val="115000"/>
              </a:lnSpc>
              <a:spcBef>
                <a:spcPts val="0"/>
              </a:spcBef>
              <a:spcAft>
                <a:spcPts val="0"/>
              </a:spcAft>
              <a:buClr>
                <a:schemeClr val="accent4"/>
              </a:buClr>
              <a:buSzPts val="1800"/>
              <a:buNone/>
              <a:defRPr sz="1800">
                <a:solidFill>
                  <a:schemeClr val="accent4"/>
                </a:solidFill>
              </a:defRPr>
            </a:lvl4pPr>
            <a:lvl5pPr lvl="4" rtl="0">
              <a:lnSpc>
                <a:spcPct val="115000"/>
              </a:lnSpc>
              <a:spcBef>
                <a:spcPts val="0"/>
              </a:spcBef>
              <a:spcAft>
                <a:spcPts val="0"/>
              </a:spcAft>
              <a:buClr>
                <a:schemeClr val="accent4"/>
              </a:buClr>
              <a:buSzPts val="1800"/>
              <a:buNone/>
              <a:defRPr sz="1800">
                <a:solidFill>
                  <a:schemeClr val="accent4"/>
                </a:solidFill>
              </a:defRPr>
            </a:lvl5pPr>
            <a:lvl6pPr lvl="5" rtl="0">
              <a:lnSpc>
                <a:spcPct val="115000"/>
              </a:lnSpc>
              <a:spcBef>
                <a:spcPts val="0"/>
              </a:spcBef>
              <a:spcAft>
                <a:spcPts val="0"/>
              </a:spcAft>
              <a:buClr>
                <a:schemeClr val="accent4"/>
              </a:buClr>
              <a:buSzPts val="1800"/>
              <a:buNone/>
              <a:defRPr sz="1800">
                <a:solidFill>
                  <a:schemeClr val="accent4"/>
                </a:solidFill>
              </a:defRPr>
            </a:lvl6pPr>
            <a:lvl7pPr lvl="6" rtl="0">
              <a:lnSpc>
                <a:spcPct val="115000"/>
              </a:lnSpc>
              <a:spcBef>
                <a:spcPts val="0"/>
              </a:spcBef>
              <a:spcAft>
                <a:spcPts val="0"/>
              </a:spcAft>
              <a:buClr>
                <a:schemeClr val="accent4"/>
              </a:buClr>
              <a:buSzPts val="1800"/>
              <a:buNone/>
              <a:defRPr sz="1800">
                <a:solidFill>
                  <a:schemeClr val="accent4"/>
                </a:solidFill>
              </a:defRPr>
            </a:lvl7pPr>
            <a:lvl8pPr lvl="7" rtl="0">
              <a:lnSpc>
                <a:spcPct val="115000"/>
              </a:lnSpc>
              <a:spcBef>
                <a:spcPts val="0"/>
              </a:spcBef>
              <a:spcAft>
                <a:spcPts val="0"/>
              </a:spcAft>
              <a:buClr>
                <a:schemeClr val="accent4"/>
              </a:buClr>
              <a:buSzPts val="1800"/>
              <a:buNone/>
              <a:defRPr sz="1800">
                <a:solidFill>
                  <a:schemeClr val="accent4"/>
                </a:solidFill>
              </a:defRPr>
            </a:lvl8pPr>
            <a:lvl9pPr lvl="8" rtl="0">
              <a:lnSpc>
                <a:spcPct val="115000"/>
              </a:lnSpc>
              <a:spcBef>
                <a:spcPts val="0"/>
              </a:spcBef>
              <a:spcAft>
                <a:spcPts val="0"/>
              </a:spcAft>
              <a:buClr>
                <a:schemeClr val="accent4"/>
              </a:buClr>
              <a:buSzPts val="1800"/>
              <a:buNone/>
              <a:defRPr sz="1800">
                <a:solidFill>
                  <a:schemeClr val="accent4"/>
                </a:solidFill>
              </a:defRPr>
            </a:lvl9pPr>
          </a:lstStyle>
          <a:p/>
        </p:txBody>
      </p:sp>
      <p:sp>
        <p:nvSpPr>
          <p:cNvPr id="312" name="Google Shape;312;p49"/>
          <p:cNvSpPr txBox="1"/>
          <p:nvPr>
            <p:ph idx="1" type="body"/>
          </p:nvPr>
        </p:nvSpPr>
        <p:spPr>
          <a:xfrm>
            <a:off x="701788" y="2577087"/>
            <a:ext cx="2112300" cy="22167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13" name="Google Shape;313;p49"/>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14" name="Google Shape;314;p49"/>
          <p:cNvSpPr txBox="1"/>
          <p:nvPr>
            <p:ph idx="3" type="title"/>
          </p:nvPr>
        </p:nvSpPr>
        <p:spPr>
          <a:xfrm>
            <a:off x="3518150" y="1353312"/>
            <a:ext cx="21123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800"/>
              <a:buNone/>
              <a:defRPr sz="1800">
                <a:solidFill>
                  <a:schemeClr val="accent4"/>
                </a:solidFill>
              </a:defRPr>
            </a:lvl1pPr>
            <a:lvl2pPr lvl="1" rtl="0">
              <a:lnSpc>
                <a:spcPct val="115000"/>
              </a:lnSpc>
              <a:spcBef>
                <a:spcPts val="0"/>
              </a:spcBef>
              <a:spcAft>
                <a:spcPts val="0"/>
              </a:spcAft>
              <a:buClr>
                <a:schemeClr val="accent4"/>
              </a:buClr>
              <a:buSzPts val="1800"/>
              <a:buNone/>
              <a:defRPr sz="1800">
                <a:solidFill>
                  <a:schemeClr val="accent4"/>
                </a:solidFill>
              </a:defRPr>
            </a:lvl2pPr>
            <a:lvl3pPr lvl="2" rtl="0">
              <a:lnSpc>
                <a:spcPct val="115000"/>
              </a:lnSpc>
              <a:spcBef>
                <a:spcPts val="0"/>
              </a:spcBef>
              <a:spcAft>
                <a:spcPts val="0"/>
              </a:spcAft>
              <a:buClr>
                <a:schemeClr val="accent4"/>
              </a:buClr>
              <a:buSzPts val="1800"/>
              <a:buNone/>
              <a:defRPr sz="1800">
                <a:solidFill>
                  <a:schemeClr val="accent4"/>
                </a:solidFill>
              </a:defRPr>
            </a:lvl3pPr>
            <a:lvl4pPr lvl="3" rtl="0">
              <a:lnSpc>
                <a:spcPct val="115000"/>
              </a:lnSpc>
              <a:spcBef>
                <a:spcPts val="0"/>
              </a:spcBef>
              <a:spcAft>
                <a:spcPts val="0"/>
              </a:spcAft>
              <a:buClr>
                <a:schemeClr val="accent4"/>
              </a:buClr>
              <a:buSzPts val="1800"/>
              <a:buNone/>
              <a:defRPr sz="1800">
                <a:solidFill>
                  <a:schemeClr val="accent4"/>
                </a:solidFill>
              </a:defRPr>
            </a:lvl4pPr>
            <a:lvl5pPr lvl="4" rtl="0">
              <a:lnSpc>
                <a:spcPct val="115000"/>
              </a:lnSpc>
              <a:spcBef>
                <a:spcPts val="0"/>
              </a:spcBef>
              <a:spcAft>
                <a:spcPts val="0"/>
              </a:spcAft>
              <a:buClr>
                <a:schemeClr val="accent4"/>
              </a:buClr>
              <a:buSzPts val="1800"/>
              <a:buNone/>
              <a:defRPr sz="1800">
                <a:solidFill>
                  <a:schemeClr val="accent4"/>
                </a:solidFill>
              </a:defRPr>
            </a:lvl5pPr>
            <a:lvl6pPr lvl="5" rtl="0">
              <a:lnSpc>
                <a:spcPct val="115000"/>
              </a:lnSpc>
              <a:spcBef>
                <a:spcPts val="0"/>
              </a:spcBef>
              <a:spcAft>
                <a:spcPts val="0"/>
              </a:spcAft>
              <a:buClr>
                <a:schemeClr val="accent4"/>
              </a:buClr>
              <a:buSzPts val="1800"/>
              <a:buNone/>
              <a:defRPr sz="1800">
                <a:solidFill>
                  <a:schemeClr val="accent4"/>
                </a:solidFill>
              </a:defRPr>
            </a:lvl6pPr>
            <a:lvl7pPr lvl="6" rtl="0">
              <a:lnSpc>
                <a:spcPct val="115000"/>
              </a:lnSpc>
              <a:spcBef>
                <a:spcPts val="0"/>
              </a:spcBef>
              <a:spcAft>
                <a:spcPts val="0"/>
              </a:spcAft>
              <a:buClr>
                <a:schemeClr val="accent4"/>
              </a:buClr>
              <a:buSzPts val="1800"/>
              <a:buNone/>
              <a:defRPr sz="1800">
                <a:solidFill>
                  <a:schemeClr val="accent4"/>
                </a:solidFill>
              </a:defRPr>
            </a:lvl7pPr>
            <a:lvl8pPr lvl="7" rtl="0">
              <a:lnSpc>
                <a:spcPct val="115000"/>
              </a:lnSpc>
              <a:spcBef>
                <a:spcPts val="0"/>
              </a:spcBef>
              <a:spcAft>
                <a:spcPts val="0"/>
              </a:spcAft>
              <a:buClr>
                <a:schemeClr val="accent4"/>
              </a:buClr>
              <a:buSzPts val="1800"/>
              <a:buNone/>
              <a:defRPr sz="1800">
                <a:solidFill>
                  <a:schemeClr val="accent4"/>
                </a:solidFill>
              </a:defRPr>
            </a:lvl8pPr>
            <a:lvl9pPr lvl="8" rtl="0">
              <a:lnSpc>
                <a:spcPct val="115000"/>
              </a:lnSpc>
              <a:spcBef>
                <a:spcPts val="0"/>
              </a:spcBef>
              <a:spcAft>
                <a:spcPts val="0"/>
              </a:spcAft>
              <a:buClr>
                <a:schemeClr val="accent4"/>
              </a:buClr>
              <a:buSzPts val="1800"/>
              <a:buNone/>
              <a:defRPr sz="1800">
                <a:solidFill>
                  <a:schemeClr val="accent4"/>
                </a:solidFill>
              </a:defRPr>
            </a:lvl9pPr>
          </a:lstStyle>
          <a:p/>
        </p:txBody>
      </p:sp>
      <p:sp>
        <p:nvSpPr>
          <p:cNvPr id="315" name="Google Shape;315;p49"/>
          <p:cNvSpPr txBox="1"/>
          <p:nvPr>
            <p:ph idx="4" type="body"/>
          </p:nvPr>
        </p:nvSpPr>
        <p:spPr>
          <a:xfrm>
            <a:off x="3518150" y="2577087"/>
            <a:ext cx="2112300" cy="22167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16" name="Google Shape;316;p49"/>
          <p:cNvSpPr txBox="1"/>
          <p:nvPr>
            <p:ph idx="5" type="title"/>
          </p:nvPr>
        </p:nvSpPr>
        <p:spPr>
          <a:xfrm>
            <a:off x="6334513" y="1353312"/>
            <a:ext cx="21123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800"/>
              <a:buNone/>
              <a:defRPr sz="1800">
                <a:solidFill>
                  <a:schemeClr val="accent4"/>
                </a:solidFill>
              </a:defRPr>
            </a:lvl1pPr>
            <a:lvl2pPr lvl="1" rtl="0">
              <a:lnSpc>
                <a:spcPct val="115000"/>
              </a:lnSpc>
              <a:spcBef>
                <a:spcPts val="0"/>
              </a:spcBef>
              <a:spcAft>
                <a:spcPts val="0"/>
              </a:spcAft>
              <a:buClr>
                <a:schemeClr val="accent4"/>
              </a:buClr>
              <a:buSzPts val="1800"/>
              <a:buNone/>
              <a:defRPr sz="1800">
                <a:solidFill>
                  <a:schemeClr val="accent4"/>
                </a:solidFill>
              </a:defRPr>
            </a:lvl2pPr>
            <a:lvl3pPr lvl="2" rtl="0">
              <a:lnSpc>
                <a:spcPct val="115000"/>
              </a:lnSpc>
              <a:spcBef>
                <a:spcPts val="0"/>
              </a:spcBef>
              <a:spcAft>
                <a:spcPts val="0"/>
              </a:spcAft>
              <a:buClr>
                <a:schemeClr val="accent4"/>
              </a:buClr>
              <a:buSzPts val="1800"/>
              <a:buNone/>
              <a:defRPr sz="1800">
                <a:solidFill>
                  <a:schemeClr val="accent4"/>
                </a:solidFill>
              </a:defRPr>
            </a:lvl3pPr>
            <a:lvl4pPr lvl="3" rtl="0">
              <a:lnSpc>
                <a:spcPct val="115000"/>
              </a:lnSpc>
              <a:spcBef>
                <a:spcPts val="0"/>
              </a:spcBef>
              <a:spcAft>
                <a:spcPts val="0"/>
              </a:spcAft>
              <a:buClr>
                <a:schemeClr val="accent4"/>
              </a:buClr>
              <a:buSzPts val="1800"/>
              <a:buNone/>
              <a:defRPr sz="1800">
                <a:solidFill>
                  <a:schemeClr val="accent4"/>
                </a:solidFill>
              </a:defRPr>
            </a:lvl4pPr>
            <a:lvl5pPr lvl="4" rtl="0">
              <a:lnSpc>
                <a:spcPct val="115000"/>
              </a:lnSpc>
              <a:spcBef>
                <a:spcPts val="0"/>
              </a:spcBef>
              <a:spcAft>
                <a:spcPts val="0"/>
              </a:spcAft>
              <a:buClr>
                <a:schemeClr val="accent4"/>
              </a:buClr>
              <a:buSzPts val="1800"/>
              <a:buNone/>
              <a:defRPr sz="1800">
                <a:solidFill>
                  <a:schemeClr val="accent4"/>
                </a:solidFill>
              </a:defRPr>
            </a:lvl5pPr>
            <a:lvl6pPr lvl="5" rtl="0">
              <a:lnSpc>
                <a:spcPct val="115000"/>
              </a:lnSpc>
              <a:spcBef>
                <a:spcPts val="0"/>
              </a:spcBef>
              <a:spcAft>
                <a:spcPts val="0"/>
              </a:spcAft>
              <a:buClr>
                <a:schemeClr val="accent4"/>
              </a:buClr>
              <a:buSzPts val="1800"/>
              <a:buNone/>
              <a:defRPr sz="1800">
                <a:solidFill>
                  <a:schemeClr val="accent4"/>
                </a:solidFill>
              </a:defRPr>
            </a:lvl6pPr>
            <a:lvl7pPr lvl="6" rtl="0">
              <a:lnSpc>
                <a:spcPct val="115000"/>
              </a:lnSpc>
              <a:spcBef>
                <a:spcPts val="0"/>
              </a:spcBef>
              <a:spcAft>
                <a:spcPts val="0"/>
              </a:spcAft>
              <a:buClr>
                <a:schemeClr val="accent4"/>
              </a:buClr>
              <a:buSzPts val="1800"/>
              <a:buNone/>
              <a:defRPr sz="1800">
                <a:solidFill>
                  <a:schemeClr val="accent4"/>
                </a:solidFill>
              </a:defRPr>
            </a:lvl7pPr>
            <a:lvl8pPr lvl="7" rtl="0">
              <a:lnSpc>
                <a:spcPct val="115000"/>
              </a:lnSpc>
              <a:spcBef>
                <a:spcPts val="0"/>
              </a:spcBef>
              <a:spcAft>
                <a:spcPts val="0"/>
              </a:spcAft>
              <a:buClr>
                <a:schemeClr val="accent4"/>
              </a:buClr>
              <a:buSzPts val="1800"/>
              <a:buNone/>
              <a:defRPr sz="1800">
                <a:solidFill>
                  <a:schemeClr val="accent4"/>
                </a:solidFill>
              </a:defRPr>
            </a:lvl8pPr>
            <a:lvl9pPr lvl="8" rtl="0">
              <a:lnSpc>
                <a:spcPct val="115000"/>
              </a:lnSpc>
              <a:spcBef>
                <a:spcPts val="0"/>
              </a:spcBef>
              <a:spcAft>
                <a:spcPts val="0"/>
              </a:spcAft>
              <a:buClr>
                <a:schemeClr val="accent4"/>
              </a:buClr>
              <a:buSzPts val="1800"/>
              <a:buNone/>
              <a:defRPr sz="1800">
                <a:solidFill>
                  <a:schemeClr val="accent4"/>
                </a:solidFill>
              </a:defRPr>
            </a:lvl9pPr>
          </a:lstStyle>
          <a:p/>
        </p:txBody>
      </p:sp>
      <p:sp>
        <p:nvSpPr>
          <p:cNvPr id="317" name="Google Shape;317;p49"/>
          <p:cNvSpPr txBox="1"/>
          <p:nvPr>
            <p:ph idx="6" type="body"/>
          </p:nvPr>
        </p:nvSpPr>
        <p:spPr>
          <a:xfrm>
            <a:off x="6334513" y="2577087"/>
            <a:ext cx="2112300" cy="22167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bg>
      <p:bgPr>
        <a:solidFill>
          <a:schemeClr val="dk1"/>
        </a:solidFill>
      </p:bgPr>
    </p:bg>
    <p:spTree>
      <p:nvGrpSpPr>
        <p:cNvPr id="318" name="Shape 318"/>
        <p:cNvGrpSpPr/>
        <p:nvPr/>
      </p:nvGrpSpPr>
      <p:grpSpPr>
        <a:xfrm>
          <a:off x="0" y="0"/>
          <a:ext cx="0" cy="0"/>
          <a:chOff x="0" y="0"/>
          <a:chExt cx="0" cy="0"/>
        </a:xfrm>
      </p:grpSpPr>
      <p:sp>
        <p:nvSpPr>
          <p:cNvPr id="319" name="Google Shape;319;p50"/>
          <p:cNvSpPr txBox="1"/>
          <p:nvPr>
            <p:ph type="title"/>
          </p:nvPr>
        </p:nvSpPr>
        <p:spPr>
          <a:xfrm>
            <a:off x="701788" y="1353312"/>
            <a:ext cx="14082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800"/>
              <a:buNone/>
              <a:defRPr sz="1800">
                <a:solidFill>
                  <a:schemeClr val="accent4"/>
                </a:solidFill>
              </a:defRPr>
            </a:lvl1pPr>
            <a:lvl2pPr lvl="1" rtl="0">
              <a:lnSpc>
                <a:spcPct val="115000"/>
              </a:lnSpc>
              <a:spcBef>
                <a:spcPts val="0"/>
              </a:spcBef>
              <a:spcAft>
                <a:spcPts val="0"/>
              </a:spcAft>
              <a:buClr>
                <a:schemeClr val="accent4"/>
              </a:buClr>
              <a:buSzPts val="1800"/>
              <a:buNone/>
              <a:defRPr sz="1800">
                <a:solidFill>
                  <a:schemeClr val="accent4"/>
                </a:solidFill>
              </a:defRPr>
            </a:lvl2pPr>
            <a:lvl3pPr lvl="2" rtl="0">
              <a:lnSpc>
                <a:spcPct val="115000"/>
              </a:lnSpc>
              <a:spcBef>
                <a:spcPts val="0"/>
              </a:spcBef>
              <a:spcAft>
                <a:spcPts val="0"/>
              </a:spcAft>
              <a:buClr>
                <a:schemeClr val="accent4"/>
              </a:buClr>
              <a:buSzPts val="1800"/>
              <a:buNone/>
              <a:defRPr sz="1800">
                <a:solidFill>
                  <a:schemeClr val="accent4"/>
                </a:solidFill>
              </a:defRPr>
            </a:lvl3pPr>
            <a:lvl4pPr lvl="3" rtl="0">
              <a:lnSpc>
                <a:spcPct val="115000"/>
              </a:lnSpc>
              <a:spcBef>
                <a:spcPts val="0"/>
              </a:spcBef>
              <a:spcAft>
                <a:spcPts val="0"/>
              </a:spcAft>
              <a:buClr>
                <a:schemeClr val="accent4"/>
              </a:buClr>
              <a:buSzPts val="1800"/>
              <a:buNone/>
              <a:defRPr sz="1800">
                <a:solidFill>
                  <a:schemeClr val="accent4"/>
                </a:solidFill>
              </a:defRPr>
            </a:lvl4pPr>
            <a:lvl5pPr lvl="4" rtl="0">
              <a:lnSpc>
                <a:spcPct val="115000"/>
              </a:lnSpc>
              <a:spcBef>
                <a:spcPts val="0"/>
              </a:spcBef>
              <a:spcAft>
                <a:spcPts val="0"/>
              </a:spcAft>
              <a:buClr>
                <a:schemeClr val="accent4"/>
              </a:buClr>
              <a:buSzPts val="1800"/>
              <a:buNone/>
              <a:defRPr sz="1800">
                <a:solidFill>
                  <a:schemeClr val="accent4"/>
                </a:solidFill>
              </a:defRPr>
            </a:lvl5pPr>
            <a:lvl6pPr lvl="5" rtl="0">
              <a:lnSpc>
                <a:spcPct val="115000"/>
              </a:lnSpc>
              <a:spcBef>
                <a:spcPts val="0"/>
              </a:spcBef>
              <a:spcAft>
                <a:spcPts val="0"/>
              </a:spcAft>
              <a:buClr>
                <a:schemeClr val="accent4"/>
              </a:buClr>
              <a:buSzPts val="1800"/>
              <a:buNone/>
              <a:defRPr sz="1800">
                <a:solidFill>
                  <a:schemeClr val="accent4"/>
                </a:solidFill>
              </a:defRPr>
            </a:lvl6pPr>
            <a:lvl7pPr lvl="6" rtl="0">
              <a:lnSpc>
                <a:spcPct val="115000"/>
              </a:lnSpc>
              <a:spcBef>
                <a:spcPts val="0"/>
              </a:spcBef>
              <a:spcAft>
                <a:spcPts val="0"/>
              </a:spcAft>
              <a:buClr>
                <a:schemeClr val="accent4"/>
              </a:buClr>
              <a:buSzPts val="1800"/>
              <a:buNone/>
              <a:defRPr sz="1800">
                <a:solidFill>
                  <a:schemeClr val="accent4"/>
                </a:solidFill>
              </a:defRPr>
            </a:lvl7pPr>
            <a:lvl8pPr lvl="7" rtl="0">
              <a:lnSpc>
                <a:spcPct val="115000"/>
              </a:lnSpc>
              <a:spcBef>
                <a:spcPts val="0"/>
              </a:spcBef>
              <a:spcAft>
                <a:spcPts val="0"/>
              </a:spcAft>
              <a:buClr>
                <a:schemeClr val="accent4"/>
              </a:buClr>
              <a:buSzPts val="1800"/>
              <a:buNone/>
              <a:defRPr sz="1800">
                <a:solidFill>
                  <a:schemeClr val="accent4"/>
                </a:solidFill>
              </a:defRPr>
            </a:lvl8pPr>
            <a:lvl9pPr lvl="8" rtl="0">
              <a:lnSpc>
                <a:spcPct val="115000"/>
              </a:lnSpc>
              <a:spcBef>
                <a:spcPts val="0"/>
              </a:spcBef>
              <a:spcAft>
                <a:spcPts val="0"/>
              </a:spcAft>
              <a:buClr>
                <a:schemeClr val="accent4"/>
              </a:buClr>
              <a:buSzPts val="1800"/>
              <a:buNone/>
              <a:defRPr sz="1800">
                <a:solidFill>
                  <a:schemeClr val="accent4"/>
                </a:solidFill>
              </a:defRPr>
            </a:lvl9pPr>
          </a:lstStyle>
          <a:p/>
        </p:txBody>
      </p:sp>
      <p:sp>
        <p:nvSpPr>
          <p:cNvPr id="320" name="Google Shape;320;p50"/>
          <p:cNvSpPr txBox="1"/>
          <p:nvPr>
            <p:ph idx="1" type="body"/>
          </p:nvPr>
        </p:nvSpPr>
        <p:spPr>
          <a:xfrm>
            <a:off x="701788" y="2500888"/>
            <a:ext cx="14082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21" name="Google Shape;321;p50"/>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22" name="Google Shape;322;p50"/>
          <p:cNvSpPr txBox="1"/>
          <p:nvPr>
            <p:ph idx="3" type="title"/>
          </p:nvPr>
        </p:nvSpPr>
        <p:spPr>
          <a:xfrm>
            <a:off x="2814050" y="1353312"/>
            <a:ext cx="14082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800"/>
              <a:buNone/>
              <a:defRPr sz="1800">
                <a:solidFill>
                  <a:schemeClr val="accent4"/>
                </a:solidFill>
              </a:defRPr>
            </a:lvl1pPr>
            <a:lvl2pPr lvl="1" rtl="0">
              <a:lnSpc>
                <a:spcPct val="115000"/>
              </a:lnSpc>
              <a:spcBef>
                <a:spcPts val="0"/>
              </a:spcBef>
              <a:spcAft>
                <a:spcPts val="0"/>
              </a:spcAft>
              <a:buClr>
                <a:schemeClr val="accent4"/>
              </a:buClr>
              <a:buSzPts val="1800"/>
              <a:buNone/>
              <a:defRPr sz="1800">
                <a:solidFill>
                  <a:schemeClr val="accent4"/>
                </a:solidFill>
              </a:defRPr>
            </a:lvl2pPr>
            <a:lvl3pPr lvl="2" rtl="0">
              <a:lnSpc>
                <a:spcPct val="115000"/>
              </a:lnSpc>
              <a:spcBef>
                <a:spcPts val="0"/>
              </a:spcBef>
              <a:spcAft>
                <a:spcPts val="0"/>
              </a:spcAft>
              <a:buClr>
                <a:schemeClr val="accent4"/>
              </a:buClr>
              <a:buSzPts val="1800"/>
              <a:buNone/>
              <a:defRPr sz="1800">
                <a:solidFill>
                  <a:schemeClr val="accent4"/>
                </a:solidFill>
              </a:defRPr>
            </a:lvl3pPr>
            <a:lvl4pPr lvl="3" rtl="0">
              <a:lnSpc>
                <a:spcPct val="115000"/>
              </a:lnSpc>
              <a:spcBef>
                <a:spcPts val="0"/>
              </a:spcBef>
              <a:spcAft>
                <a:spcPts val="0"/>
              </a:spcAft>
              <a:buClr>
                <a:schemeClr val="accent4"/>
              </a:buClr>
              <a:buSzPts val="1800"/>
              <a:buNone/>
              <a:defRPr sz="1800">
                <a:solidFill>
                  <a:schemeClr val="accent4"/>
                </a:solidFill>
              </a:defRPr>
            </a:lvl4pPr>
            <a:lvl5pPr lvl="4" rtl="0">
              <a:lnSpc>
                <a:spcPct val="115000"/>
              </a:lnSpc>
              <a:spcBef>
                <a:spcPts val="0"/>
              </a:spcBef>
              <a:spcAft>
                <a:spcPts val="0"/>
              </a:spcAft>
              <a:buClr>
                <a:schemeClr val="accent4"/>
              </a:buClr>
              <a:buSzPts val="1800"/>
              <a:buNone/>
              <a:defRPr sz="1800">
                <a:solidFill>
                  <a:schemeClr val="accent4"/>
                </a:solidFill>
              </a:defRPr>
            </a:lvl5pPr>
            <a:lvl6pPr lvl="5" rtl="0">
              <a:lnSpc>
                <a:spcPct val="115000"/>
              </a:lnSpc>
              <a:spcBef>
                <a:spcPts val="0"/>
              </a:spcBef>
              <a:spcAft>
                <a:spcPts val="0"/>
              </a:spcAft>
              <a:buClr>
                <a:schemeClr val="accent4"/>
              </a:buClr>
              <a:buSzPts val="1800"/>
              <a:buNone/>
              <a:defRPr sz="1800">
                <a:solidFill>
                  <a:schemeClr val="accent4"/>
                </a:solidFill>
              </a:defRPr>
            </a:lvl6pPr>
            <a:lvl7pPr lvl="6" rtl="0">
              <a:lnSpc>
                <a:spcPct val="115000"/>
              </a:lnSpc>
              <a:spcBef>
                <a:spcPts val="0"/>
              </a:spcBef>
              <a:spcAft>
                <a:spcPts val="0"/>
              </a:spcAft>
              <a:buClr>
                <a:schemeClr val="accent4"/>
              </a:buClr>
              <a:buSzPts val="1800"/>
              <a:buNone/>
              <a:defRPr sz="1800">
                <a:solidFill>
                  <a:schemeClr val="accent4"/>
                </a:solidFill>
              </a:defRPr>
            </a:lvl7pPr>
            <a:lvl8pPr lvl="7" rtl="0">
              <a:lnSpc>
                <a:spcPct val="115000"/>
              </a:lnSpc>
              <a:spcBef>
                <a:spcPts val="0"/>
              </a:spcBef>
              <a:spcAft>
                <a:spcPts val="0"/>
              </a:spcAft>
              <a:buClr>
                <a:schemeClr val="accent4"/>
              </a:buClr>
              <a:buSzPts val="1800"/>
              <a:buNone/>
              <a:defRPr sz="1800">
                <a:solidFill>
                  <a:schemeClr val="accent4"/>
                </a:solidFill>
              </a:defRPr>
            </a:lvl8pPr>
            <a:lvl9pPr lvl="8" rtl="0">
              <a:lnSpc>
                <a:spcPct val="115000"/>
              </a:lnSpc>
              <a:spcBef>
                <a:spcPts val="0"/>
              </a:spcBef>
              <a:spcAft>
                <a:spcPts val="0"/>
              </a:spcAft>
              <a:buClr>
                <a:schemeClr val="accent4"/>
              </a:buClr>
              <a:buSzPts val="1800"/>
              <a:buNone/>
              <a:defRPr sz="1800">
                <a:solidFill>
                  <a:schemeClr val="accent4"/>
                </a:solidFill>
              </a:defRPr>
            </a:lvl9pPr>
          </a:lstStyle>
          <a:p/>
        </p:txBody>
      </p:sp>
      <p:sp>
        <p:nvSpPr>
          <p:cNvPr id="323" name="Google Shape;323;p50"/>
          <p:cNvSpPr txBox="1"/>
          <p:nvPr>
            <p:ph idx="4" type="body"/>
          </p:nvPr>
        </p:nvSpPr>
        <p:spPr>
          <a:xfrm>
            <a:off x="2814050" y="2500888"/>
            <a:ext cx="14082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24" name="Google Shape;324;p50"/>
          <p:cNvSpPr txBox="1"/>
          <p:nvPr>
            <p:ph idx="5" type="title"/>
          </p:nvPr>
        </p:nvSpPr>
        <p:spPr>
          <a:xfrm>
            <a:off x="4926313" y="1353312"/>
            <a:ext cx="14082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800"/>
              <a:buNone/>
              <a:defRPr sz="1800">
                <a:solidFill>
                  <a:schemeClr val="accent4"/>
                </a:solidFill>
              </a:defRPr>
            </a:lvl1pPr>
            <a:lvl2pPr lvl="1" rtl="0">
              <a:lnSpc>
                <a:spcPct val="115000"/>
              </a:lnSpc>
              <a:spcBef>
                <a:spcPts val="0"/>
              </a:spcBef>
              <a:spcAft>
                <a:spcPts val="0"/>
              </a:spcAft>
              <a:buClr>
                <a:schemeClr val="accent4"/>
              </a:buClr>
              <a:buSzPts val="1800"/>
              <a:buNone/>
              <a:defRPr sz="1800">
                <a:solidFill>
                  <a:schemeClr val="accent4"/>
                </a:solidFill>
              </a:defRPr>
            </a:lvl2pPr>
            <a:lvl3pPr lvl="2" rtl="0">
              <a:lnSpc>
                <a:spcPct val="115000"/>
              </a:lnSpc>
              <a:spcBef>
                <a:spcPts val="0"/>
              </a:spcBef>
              <a:spcAft>
                <a:spcPts val="0"/>
              </a:spcAft>
              <a:buClr>
                <a:schemeClr val="accent4"/>
              </a:buClr>
              <a:buSzPts val="1800"/>
              <a:buNone/>
              <a:defRPr sz="1800">
                <a:solidFill>
                  <a:schemeClr val="accent4"/>
                </a:solidFill>
              </a:defRPr>
            </a:lvl3pPr>
            <a:lvl4pPr lvl="3" rtl="0">
              <a:lnSpc>
                <a:spcPct val="115000"/>
              </a:lnSpc>
              <a:spcBef>
                <a:spcPts val="0"/>
              </a:spcBef>
              <a:spcAft>
                <a:spcPts val="0"/>
              </a:spcAft>
              <a:buClr>
                <a:schemeClr val="accent4"/>
              </a:buClr>
              <a:buSzPts val="1800"/>
              <a:buNone/>
              <a:defRPr sz="1800">
                <a:solidFill>
                  <a:schemeClr val="accent4"/>
                </a:solidFill>
              </a:defRPr>
            </a:lvl4pPr>
            <a:lvl5pPr lvl="4" rtl="0">
              <a:lnSpc>
                <a:spcPct val="115000"/>
              </a:lnSpc>
              <a:spcBef>
                <a:spcPts val="0"/>
              </a:spcBef>
              <a:spcAft>
                <a:spcPts val="0"/>
              </a:spcAft>
              <a:buClr>
                <a:schemeClr val="accent4"/>
              </a:buClr>
              <a:buSzPts val="1800"/>
              <a:buNone/>
              <a:defRPr sz="1800">
                <a:solidFill>
                  <a:schemeClr val="accent4"/>
                </a:solidFill>
              </a:defRPr>
            </a:lvl5pPr>
            <a:lvl6pPr lvl="5" rtl="0">
              <a:lnSpc>
                <a:spcPct val="115000"/>
              </a:lnSpc>
              <a:spcBef>
                <a:spcPts val="0"/>
              </a:spcBef>
              <a:spcAft>
                <a:spcPts val="0"/>
              </a:spcAft>
              <a:buClr>
                <a:schemeClr val="accent4"/>
              </a:buClr>
              <a:buSzPts val="1800"/>
              <a:buNone/>
              <a:defRPr sz="1800">
                <a:solidFill>
                  <a:schemeClr val="accent4"/>
                </a:solidFill>
              </a:defRPr>
            </a:lvl6pPr>
            <a:lvl7pPr lvl="6" rtl="0">
              <a:lnSpc>
                <a:spcPct val="115000"/>
              </a:lnSpc>
              <a:spcBef>
                <a:spcPts val="0"/>
              </a:spcBef>
              <a:spcAft>
                <a:spcPts val="0"/>
              </a:spcAft>
              <a:buClr>
                <a:schemeClr val="accent4"/>
              </a:buClr>
              <a:buSzPts val="1800"/>
              <a:buNone/>
              <a:defRPr sz="1800">
                <a:solidFill>
                  <a:schemeClr val="accent4"/>
                </a:solidFill>
              </a:defRPr>
            </a:lvl7pPr>
            <a:lvl8pPr lvl="7" rtl="0">
              <a:lnSpc>
                <a:spcPct val="115000"/>
              </a:lnSpc>
              <a:spcBef>
                <a:spcPts val="0"/>
              </a:spcBef>
              <a:spcAft>
                <a:spcPts val="0"/>
              </a:spcAft>
              <a:buClr>
                <a:schemeClr val="accent4"/>
              </a:buClr>
              <a:buSzPts val="1800"/>
              <a:buNone/>
              <a:defRPr sz="1800">
                <a:solidFill>
                  <a:schemeClr val="accent4"/>
                </a:solidFill>
              </a:defRPr>
            </a:lvl8pPr>
            <a:lvl9pPr lvl="8" rtl="0">
              <a:lnSpc>
                <a:spcPct val="115000"/>
              </a:lnSpc>
              <a:spcBef>
                <a:spcPts val="0"/>
              </a:spcBef>
              <a:spcAft>
                <a:spcPts val="0"/>
              </a:spcAft>
              <a:buClr>
                <a:schemeClr val="accent4"/>
              </a:buClr>
              <a:buSzPts val="1800"/>
              <a:buNone/>
              <a:defRPr sz="1800">
                <a:solidFill>
                  <a:schemeClr val="accent4"/>
                </a:solidFill>
              </a:defRPr>
            </a:lvl9pPr>
          </a:lstStyle>
          <a:p/>
        </p:txBody>
      </p:sp>
      <p:sp>
        <p:nvSpPr>
          <p:cNvPr id="325" name="Google Shape;325;p50"/>
          <p:cNvSpPr txBox="1"/>
          <p:nvPr>
            <p:ph idx="6" type="body"/>
          </p:nvPr>
        </p:nvSpPr>
        <p:spPr>
          <a:xfrm>
            <a:off x="4926313" y="2500888"/>
            <a:ext cx="14082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26" name="Google Shape;326;p50"/>
          <p:cNvSpPr txBox="1"/>
          <p:nvPr>
            <p:ph idx="7" type="title"/>
          </p:nvPr>
        </p:nvSpPr>
        <p:spPr>
          <a:xfrm>
            <a:off x="7038588" y="1353312"/>
            <a:ext cx="14082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800"/>
              <a:buNone/>
              <a:defRPr sz="1800">
                <a:solidFill>
                  <a:schemeClr val="accent4"/>
                </a:solidFill>
              </a:defRPr>
            </a:lvl1pPr>
            <a:lvl2pPr lvl="1" rtl="0">
              <a:lnSpc>
                <a:spcPct val="115000"/>
              </a:lnSpc>
              <a:spcBef>
                <a:spcPts val="0"/>
              </a:spcBef>
              <a:spcAft>
                <a:spcPts val="0"/>
              </a:spcAft>
              <a:buClr>
                <a:schemeClr val="accent4"/>
              </a:buClr>
              <a:buSzPts val="1800"/>
              <a:buNone/>
              <a:defRPr sz="1800">
                <a:solidFill>
                  <a:schemeClr val="accent4"/>
                </a:solidFill>
              </a:defRPr>
            </a:lvl2pPr>
            <a:lvl3pPr lvl="2" rtl="0">
              <a:lnSpc>
                <a:spcPct val="115000"/>
              </a:lnSpc>
              <a:spcBef>
                <a:spcPts val="0"/>
              </a:spcBef>
              <a:spcAft>
                <a:spcPts val="0"/>
              </a:spcAft>
              <a:buClr>
                <a:schemeClr val="accent4"/>
              </a:buClr>
              <a:buSzPts val="1800"/>
              <a:buNone/>
              <a:defRPr sz="1800">
                <a:solidFill>
                  <a:schemeClr val="accent4"/>
                </a:solidFill>
              </a:defRPr>
            </a:lvl3pPr>
            <a:lvl4pPr lvl="3" rtl="0">
              <a:lnSpc>
                <a:spcPct val="115000"/>
              </a:lnSpc>
              <a:spcBef>
                <a:spcPts val="0"/>
              </a:spcBef>
              <a:spcAft>
                <a:spcPts val="0"/>
              </a:spcAft>
              <a:buClr>
                <a:schemeClr val="accent4"/>
              </a:buClr>
              <a:buSzPts val="1800"/>
              <a:buNone/>
              <a:defRPr sz="1800">
                <a:solidFill>
                  <a:schemeClr val="accent4"/>
                </a:solidFill>
              </a:defRPr>
            </a:lvl4pPr>
            <a:lvl5pPr lvl="4" rtl="0">
              <a:lnSpc>
                <a:spcPct val="115000"/>
              </a:lnSpc>
              <a:spcBef>
                <a:spcPts val="0"/>
              </a:spcBef>
              <a:spcAft>
                <a:spcPts val="0"/>
              </a:spcAft>
              <a:buClr>
                <a:schemeClr val="accent4"/>
              </a:buClr>
              <a:buSzPts val="1800"/>
              <a:buNone/>
              <a:defRPr sz="1800">
                <a:solidFill>
                  <a:schemeClr val="accent4"/>
                </a:solidFill>
              </a:defRPr>
            </a:lvl5pPr>
            <a:lvl6pPr lvl="5" rtl="0">
              <a:lnSpc>
                <a:spcPct val="115000"/>
              </a:lnSpc>
              <a:spcBef>
                <a:spcPts val="0"/>
              </a:spcBef>
              <a:spcAft>
                <a:spcPts val="0"/>
              </a:spcAft>
              <a:buClr>
                <a:schemeClr val="accent4"/>
              </a:buClr>
              <a:buSzPts val="1800"/>
              <a:buNone/>
              <a:defRPr sz="1800">
                <a:solidFill>
                  <a:schemeClr val="accent4"/>
                </a:solidFill>
              </a:defRPr>
            </a:lvl6pPr>
            <a:lvl7pPr lvl="6" rtl="0">
              <a:lnSpc>
                <a:spcPct val="115000"/>
              </a:lnSpc>
              <a:spcBef>
                <a:spcPts val="0"/>
              </a:spcBef>
              <a:spcAft>
                <a:spcPts val="0"/>
              </a:spcAft>
              <a:buClr>
                <a:schemeClr val="accent4"/>
              </a:buClr>
              <a:buSzPts val="1800"/>
              <a:buNone/>
              <a:defRPr sz="1800">
                <a:solidFill>
                  <a:schemeClr val="accent4"/>
                </a:solidFill>
              </a:defRPr>
            </a:lvl7pPr>
            <a:lvl8pPr lvl="7" rtl="0">
              <a:lnSpc>
                <a:spcPct val="115000"/>
              </a:lnSpc>
              <a:spcBef>
                <a:spcPts val="0"/>
              </a:spcBef>
              <a:spcAft>
                <a:spcPts val="0"/>
              </a:spcAft>
              <a:buClr>
                <a:schemeClr val="accent4"/>
              </a:buClr>
              <a:buSzPts val="1800"/>
              <a:buNone/>
              <a:defRPr sz="1800">
                <a:solidFill>
                  <a:schemeClr val="accent4"/>
                </a:solidFill>
              </a:defRPr>
            </a:lvl8pPr>
            <a:lvl9pPr lvl="8" rtl="0">
              <a:lnSpc>
                <a:spcPct val="115000"/>
              </a:lnSpc>
              <a:spcBef>
                <a:spcPts val="0"/>
              </a:spcBef>
              <a:spcAft>
                <a:spcPts val="0"/>
              </a:spcAft>
              <a:buClr>
                <a:schemeClr val="accent4"/>
              </a:buClr>
              <a:buSzPts val="1800"/>
              <a:buNone/>
              <a:defRPr sz="1800">
                <a:solidFill>
                  <a:schemeClr val="accent4"/>
                </a:solidFill>
              </a:defRPr>
            </a:lvl9pPr>
          </a:lstStyle>
          <a:p/>
        </p:txBody>
      </p:sp>
      <p:sp>
        <p:nvSpPr>
          <p:cNvPr id="327" name="Google Shape;327;p50"/>
          <p:cNvSpPr txBox="1"/>
          <p:nvPr>
            <p:ph idx="8" type="body"/>
          </p:nvPr>
        </p:nvSpPr>
        <p:spPr>
          <a:xfrm>
            <a:off x="7038588" y="2500888"/>
            <a:ext cx="14082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bg>
      <p:bgPr>
        <a:solidFill>
          <a:schemeClr val="dk1"/>
        </a:solidFill>
      </p:bgPr>
    </p:bg>
    <p:spTree>
      <p:nvGrpSpPr>
        <p:cNvPr id="328" name="Shape 328"/>
        <p:cNvGrpSpPr/>
        <p:nvPr/>
      </p:nvGrpSpPr>
      <p:grpSpPr>
        <a:xfrm>
          <a:off x="0" y="0"/>
          <a:ext cx="0" cy="0"/>
          <a:chOff x="0" y="0"/>
          <a:chExt cx="0" cy="0"/>
        </a:xfrm>
      </p:grpSpPr>
      <p:sp>
        <p:nvSpPr>
          <p:cNvPr id="329" name="Google Shape;329;p51"/>
          <p:cNvSpPr txBox="1"/>
          <p:nvPr>
            <p:ph type="title"/>
          </p:nvPr>
        </p:nvSpPr>
        <p:spPr>
          <a:xfrm>
            <a:off x="701800" y="3204972"/>
            <a:ext cx="3168600" cy="62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800"/>
              <a:buNone/>
              <a:defRPr sz="1800">
                <a:solidFill>
                  <a:schemeClr val="accent4"/>
                </a:solidFill>
              </a:defRPr>
            </a:lvl1pPr>
            <a:lvl2pPr lvl="1" rtl="0">
              <a:lnSpc>
                <a:spcPct val="115000"/>
              </a:lnSpc>
              <a:spcBef>
                <a:spcPts val="0"/>
              </a:spcBef>
              <a:spcAft>
                <a:spcPts val="0"/>
              </a:spcAft>
              <a:buClr>
                <a:schemeClr val="accent4"/>
              </a:buClr>
              <a:buSzPts val="1800"/>
              <a:buNone/>
              <a:defRPr sz="1800">
                <a:solidFill>
                  <a:schemeClr val="accent4"/>
                </a:solidFill>
              </a:defRPr>
            </a:lvl2pPr>
            <a:lvl3pPr lvl="2" rtl="0">
              <a:lnSpc>
                <a:spcPct val="115000"/>
              </a:lnSpc>
              <a:spcBef>
                <a:spcPts val="0"/>
              </a:spcBef>
              <a:spcAft>
                <a:spcPts val="0"/>
              </a:spcAft>
              <a:buClr>
                <a:schemeClr val="accent4"/>
              </a:buClr>
              <a:buSzPts val="1800"/>
              <a:buNone/>
              <a:defRPr sz="1800">
                <a:solidFill>
                  <a:schemeClr val="accent4"/>
                </a:solidFill>
              </a:defRPr>
            </a:lvl3pPr>
            <a:lvl4pPr lvl="3" rtl="0">
              <a:lnSpc>
                <a:spcPct val="115000"/>
              </a:lnSpc>
              <a:spcBef>
                <a:spcPts val="0"/>
              </a:spcBef>
              <a:spcAft>
                <a:spcPts val="0"/>
              </a:spcAft>
              <a:buClr>
                <a:schemeClr val="accent4"/>
              </a:buClr>
              <a:buSzPts val="1800"/>
              <a:buNone/>
              <a:defRPr sz="1800">
                <a:solidFill>
                  <a:schemeClr val="accent4"/>
                </a:solidFill>
              </a:defRPr>
            </a:lvl4pPr>
            <a:lvl5pPr lvl="4" rtl="0">
              <a:lnSpc>
                <a:spcPct val="115000"/>
              </a:lnSpc>
              <a:spcBef>
                <a:spcPts val="0"/>
              </a:spcBef>
              <a:spcAft>
                <a:spcPts val="0"/>
              </a:spcAft>
              <a:buClr>
                <a:schemeClr val="accent4"/>
              </a:buClr>
              <a:buSzPts val="1800"/>
              <a:buNone/>
              <a:defRPr sz="1800">
                <a:solidFill>
                  <a:schemeClr val="accent4"/>
                </a:solidFill>
              </a:defRPr>
            </a:lvl5pPr>
            <a:lvl6pPr lvl="5" rtl="0">
              <a:lnSpc>
                <a:spcPct val="115000"/>
              </a:lnSpc>
              <a:spcBef>
                <a:spcPts val="0"/>
              </a:spcBef>
              <a:spcAft>
                <a:spcPts val="0"/>
              </a:spcAft>
              <a:buClr>
                <a:schemeClr val="accent4"/>
              </a:buClr>
              <a:buSzPts val="1800"/>
              <a:buNone/>
              <a:defRPr sz="1800">
                <a:solidFill>
                  <a:schemeClr val="accent4"/>
                </a:solidFill>
              </a:defRPr>
            </a:lvl6pPr>
            <a:lvl7pPr lvl="6" rtl="0">
              <a:lnSpc>
                <a:spcPct val="115000"/>
              </a:lnSpc>
              <a:spcBef>
                <a:spcPts val="0"/>
              </a:spcBef>
              <a:spcAft>
                <a:spcPts val="0"/>
              </a:spcAft>
              <a:buClr>
                <a:schemeClr val="accent4"/>
              </a:buClr>
              <a:buSzPts val="1800"/>
              <a:buNone/>
              <a:defRPr sz="1800">
                <a:solidFill>
                  <a:schemeClr val="accent4"/>
                </a:solidFill>
              </a:defRPr>
            </a:lvl7pPr>
            <a:lvl8pPr lvl="7" rtl="0">
              <a:lnSpc>
                <a:spcPct val="115000"/>
              </a:lnSpc>
              <a:spcBef>
                <a:spcPts val="0"/>
              </a:spcBef>
              <a:spcAft>
                <a:spcPts val="0"/>
              </a:spcAft>
              <a:buClr>
                <a:schemeClr val="accent4"/>
              </a:buClr>
              <a:buSzPts val="1800"/>
              <a:buNone/>
              <a:defRPr sz="1800">
                <a:solidFill>
                  <a:schemeClr val="accent4"/>
                </a:solidFill>
              </a:defRPr>
            </a:lvl8pPr>
            <a:lvl9pPr lvl="8" rtl="0">
              <a:lnSpc>
                <a:spcPct val="115000"/>
              </a:lnSpc>
              <a:spcBef>
                <a:spcPts val="0"/>
              </a:spcBef>
              <a:spcAft>
                <a:spcPts val="0"/>
              </a:spcAft>
              <a:buClr>
                <a:schemeClr val="accent4"/>
              </a:buClr>
              <a:buSzPts val="1800"/>
              <a:buNone/>
              <a:defRPr sz="1800">
                <a:solidFill>
                  <a:schemeClr val="accent4"/>
                </a:solidFill>
              </a:defRPr>
            </a:lvl9pPr>
          </a:lstStyle>
          <a:p/>
        </p:txBody>
      </p:sp>
      <p:sp>
        <p:nvSpPr>
          <p:cNvPr id="330" name="Google Shape;330;p51"/>
          <p:cNvSpPr txBox="1"/>
          <p:nvPr>
            <p:ph idx="1" type="body"/>
          </p:nvPr>
        </p:nvSpPr>
        <p:spPr>
          <a:xfrm>
            <a:off x="701800" y="3947950"/>
            <a:ext cx="3168600" cy="8460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31" name="Google Shape;331;p51"/>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32" name="Google Shape;332;p51"/>
          <p:cNvSpPr txBox="1"/>
          <p:nvPr>
            <p:ph idx="3" type="title"/>
          </p:nvPr>
        </p:nvSpPr>
        <p:spPr>
          <a:xfrm>
            <a:off x="5278363" y="3204972"/>
            <a:ext cx="3168600" cy="62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800"/>
              <a:buNone/>
              <a:defRPr sz="1800">
                <a:solidFill>
                  <a:schemeClr val="accent4"/>
                </a:solidFill>
              </a:defRPr>
            </a:lvl1pPr>
            <a:lvl2pPr lvl="1" rtl="0">
              <a:lnSpc>
                <a:spcPct val="115000"/>
              </a:lnSpc>
              <a:spcBef>
                <a:spcPts val="0"/>
              </a:spcBef>
              <a:spcAft>
                <a:spcPts val="0"/>
              </a:spcAft>
              <a:buClr>
                <a:schemeClr val="accent4"/>
              </a:buClr>
              <a:buSzPts val="1800"/>
              <a:buNone/>
              <a:defRPr sz="1800">
                <a:solidFill>
                  <a:schemeClr val="accent4"/>
                </a:solidFill>
              </a:defRPr>
            </a:lvl2pPr>
            <a:lvl3pPr lvl="2" rtl="0">
              <a:lnSpc>
                <a:spcPct val="115000"/>
              </a:lnSpc>
              <a:spcBef>
                <a:spcPts val="0"/>
              </a:spcBef>
              <a:spcAft>
                <a:spcPts val="0"/>
              </a:spcAft>
              <a:buClr>
                <a:schemeClr val="accent4"/>
              </a:buClr>
              <a:buSzPts val="1800"/>
              <a:buNone/>
              <a:defRPr sz="1800">
                <a:solidFill>
                  <a:schemeClr val="accent4"/>
                </a:solidFill>
              </a:defRPr>
            </a:lvl3pPr>
            <a:lvl4pPr lvl="3" rtl="0">
              <a:lnSpc>
                <a:spcPct val="115000"/>
              </a:lnSpc>
              <a:spcBef>
                <a:spcPts val="0"/>
              </a:spcBef>
              <a:spcAft>
                <a:spcPts val="0"/>
              </a:spcAft>
              <a:buClr>
                <a:schemeClr val="accent4"/>
              </a:buClr>
              <a:buSzPts val="1800"/>
              <a:buNone/>
              <a:defRPr sz="1800">
                <a:solidFill>
                  <a:schemeClr val="accent4"/>
                </a:solidFill>
              </a:defRPr>
            </a:lvl4pPr>
            <a:lvl5pPr lvl="4" rtl="0">
              <a:lnSpc>
                <a:spcPct val="115000"/>
              </a:lnSpc>
              <a:spcBef>
                <a:spcPts val="0"/>
              </a:spcBef>
              <a:spcAft>
                <a:spcPts val="0"/>
              </a:spcAft>
              <a:buClr>
                <a:schemeClr val="accent4"/>
              </a:buClr>
              <a:buSzPts val="1800"/>
              <a:buNone/>
              <a:defRPr sz="1800">
                <a:solidFill>
                  <a:schemeClr val="accent4"/>
                </a:solidFill>
              </a:defRPr>
            </a:lvl5pPr>
            <a:lvl6pPr lvl="5" rtl="0">
              <a:lnSpc>
                <a:spcPct val="115000"/>
              </a:lnSpc>
              <a:spcBef>
                <a:spcPts val="0"/>
              </a:spcBef>
              <a:spcAft>
                <a:spcPts val="0"/>
              </a:spcAft>
              <a:buClr>
                <a:schemeClr val="accent4"/>
              </a:buClr>
              <a:buSzPts val="1800"/>
              <a:buNone/>
              <a:defRPr sz="1800">
                <a:solidFill>
                  <a:schemeClr val="accent4"/>
                </a:solidFill>
              </a:defRPr>
            </a:lvl6pPr>
            <a:lvl7pPr lvl="6" rtl="0">
              <a:lnSpc>
                <a:spcPct val="115000"/>
              </a:lnSpc>
              <a:spcBef>
                <a:spcPts val="0"/>
              </a:spcBef>
              <a:spcAft>
                <a:spcPts val="0"/>
              </a:spcAft>
              <a:buClr>
                <a:schemeClr val="accent4"/>
              </a:buClr>
              <a:buSzPts val="1800"/>
              <a:buNone/>
              <a:defRPr sz="1800">
                <a:solidFill>
                  <a:schemeClr val="accent4"/>
                </a:solidFill>
              </a:defRPr>
            </a:lvl7pPr>
            <a:lvl8pPr lvl="7" rtl="0">
              <a:lnSpc>
                <a:spcPct val="115000"/>
              </a:lnSpc>
              <a:spcBef>
                <a:spcPts val="0"/>
              </a:spcBef>
              <a:spcAft>
                <a:spcPts val="0"/>
              </a:spcAft>
              <a:buClr>
                <a:schemeClr val="accent4"/>
              </a:buClr>
              <a:buSzPts val="1800"/>
              <a:buNone/>
              <a:defRPr sz="1800">
                <a:solidFill>
                  <a:schemeClr val="accent4"/>
                </a:solidFill>
              </a:defRPr>
            </a:lvl8pPr>
            <a:lvl9pPr lvl="8" rtl="0">
              <a:lnSpc>
                <a:spcPct val="115000"/>
              </a:lnSpc>
              <a:spcBef>
                <a:spcPts val="0"/>
              </a:spcBef>
              <a:spcAft>
                <a:spcPts val="0"/>
              </a:spcAft>
              <a:buClr>
                <a:schemeClr val="accent4"/>
              </a:buClr>
              <a:buSzPts val="1800"/>
              <a:buNone/>
              <a:defRPr sz="1800">
                <a:solidFill>
                  <a:schemeClr val="accent4"/>
                </a:solidFill>
              </a:defRPr>
            </a:lvl9pPr>
          </a:lstStyle>
          <a:p/>
        </p:txBody>
      </p:sp>
      <p:sp>
        <p:nvSpPr>
          <p:cNvPr id="333" name="Google Shape;333;p51"/>
          <p:cNvSpPr txBox="1"/>
          <p:nvPr>
            <p:ph idx="4" type="body"/>
          </p:nvPr>
        </p:nvSpPr>
        <p:spPr>
          <a:xfrm>
            <a:off x="5278363" y="3947950"/>
            <a:ext cx="3168600" cy="8460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bg>
      <p:bgPr>
        <a:solidFill>
          <a:schemeClr val="dk1"/>
        </a:solidFill>
      </p:bgPr>
    </p:bg>
    <p:spTree>
      <p:nvGrpSpPr>
        <p:cNvPr id="334" name="Shape 334"/>
        <p:cNvGrpSpPr/>
        <p:nvPr/>
      </p:nvGrpSpPr>
      <p:grpSpPr>
        <a:xfrm>
          <a:off x="0" y="0"/>
          <a:ext cx="0" cy="0"/>
          <a:chOff x="0" y="0"/>
          <a:chExt cx="0" cy="0"/>
        </a:xfrm>
      </p:grpSpPr>
      <p:sp>
        <p:nvSpPr>
          <p:cNvPr id="335" name="Google Shape;335;p52"/>
          <p:cNvSpPr txBox="1"/>
          <p:nvPr>
            <p:ph type="title"/>
          </p:nvPr>
        </p:nvSpPr>
        <p:spPr>
          <a:xfrm>
            <a:off x="523463" y="3040825"/>
            <a:ext cx="246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400"/>
              <a:buNone/>
              <a:defRPr sz="1400">
                <a:solidFill>
                  <a:schemeClr val="accent4"/>
                </a:solidFill>
              </a:defRPr>
            </a:lvl1pPr>
            <a:lvl2pPr lvl="1" rtl="0">
              <a:lnSpc>
                <a:spcPct val="115000"/>
              </a:lnSpc>
              <a:spcBef>
                <a:spcPts val="0"/>
              </a:spcBef>
              <a:spcAft>
                <a:spcPts val="0"/>
              </a:spcAft>
              <a:buClr>
                <a:schemeClr val="accent4"/>
              </a:buClr>
              <a:buSzPts val="1400"/>
              <a:buNone/>
              <a:defRPr sz="1400">
                <a:solidFill>
                  <a:schemeClr val="accent4"/>
                </a:solidFill>
              </a:defRPr>
            </a:lvl2pPr>
            <a:lvl3pPr lvl="2" rtl="0">
              <a:lnSpc>
                <a:spcPct val="115000"/>
              </a:lnSpc>
              <a:spcBef>
                <a:spcPts val="0"/>
              </a:spcBef>
              <a:spcAft>
                <a:spcPts val="0"/>
              </a:spcAft>
              <a:buClr>
                <a:schemeClr val="accent4"/>
              </a:buClr>
              <a:buSzPts val="1400"/>
              <a:buNone/>
              <a:defRPr sz="1400">
                <a:solidFill>
                  <a:schemeClr val="accent4"/>
                </a:solidFill>
              </a:defRPr>
            </a:lvl3pPr>
            <a:lvl4pPr lvl="3" rtl="0">
              <a:lnSpc>
                <a:spcPct val="115000"/>
              </a:lnSpc>
              <a:spcBef>
                <a:spcPts val="0"/>
              </a:spcBef>
              <a:spcAft>
                <a:spcPts val="0"/>
              </a:spcAft>
              <a:buClr>
                <a:schemeClr val="accent4"/>
              </a:buClr>
              <a:buSzPts val="1400"/>
              <a:buNone/>
              <a:defRPr sz="1400">
                <a:solidFill>
                  <a:schemeClr val="accent4"/>
                </a:solidFill>
              </a:defRPr>
            </a:lvl4pPr>
            <a:lvl5pPr lvl="4" rtl="0">
              <a:lnSpc>
                <a:spcPct val="115000"/>
              </a:lnSpc>
              <a:spcBef>
                <a:spcPts val="0"/>
              </a:spcBef>
              <a:spcAft>
                <a:spcPts val="0"/>
              </a:spcAft>
              <a:buClr>
                <a:schemeClr val="accent4"/>
              </a:buClr>
              <a:buSzPts val="1400"/>
              <a:buNone/>
              <a:defRPr sz="1400">
                <a:solidFill>
                  <a:schemeClr val="accent4"/>
                </a:solidFill>
              </a:defRPr>
            </a:lvl5pPr>
            <a:lvl6pPr lvl="5" rtl="0">
              <a:lnSpc>
                <a:spcPct val="115000"/>
              </a:lnSpc>
              <a:spcBef>
                <a:spcPts val="0"/>
              </a:spcBef>
              <a:spcAft>
                <a:spcPts val="0"/>
              </a:spcAft>
              <a:buClr>
                <a:schemeClr val="accent4"/>
              </a:buClr>
              <a:buSzPts val="1400"/>
              <a:buNone/>
              <a:defRPr sz="1400">
                <a:solidFill>
                  <a:schemeClr val="accent4"/>
                </a:solidFill>
              </a:defRPr>
            </a:lvl6pPr>
            <a:lvl7pPr lvl="6" rtl="0">
              <a:lnSpc>
                <a:spcPct val="115000"/>
              </a:lnSpc>
              <a:spcBef>
                <a:spcPts val="0"/>
              </a:spcBef>
              <a:spcAft>
                <a:spcPts val="0"/>
              </a:spcAft>
              <a:buClr>
                <a:schemeClr val="accent4"/>
              </a:buClr>
              <a:buSzPts val="1400"/>
              <a:buNone/>
              <a:defRPr sz="1400">
                <a:solidFill>
                  <a:schemeClr val="accent4"/>
                </a:solidFill>
              </a:defRPr>
            </a:lvl7pPr>
            <a:lvl8pPr lvl="7" rtl="0">
              <a:lnSpc>
                <a:spcPct val="115000"/>
              </a:lnSpc>
              <a:spcBef>
                <a:spcPts val="0"/>
              </a:spcBef>
              <a:spcAft>
                <a:spcPts val="0"/>
              </a:spcAft>
              <a:buClr>
                <a:schemeClr val="accent4"/>
              </a:buClr>
              <a:buSzPts val="1400"/>
              <a:buNone/>
              <a:defRPr sz="1400">
                <a:solidFill>
                  <a:schemeClr val="accent4"/>
                </a:solidFill>
              </a:defRPr>
            </a:lvl8pPr>
            <a:lvl9pPr lvl="8" rtl="0">
              <a:lnSpc>
                <a:spcPct val="115000"/>
              </a:lnSpc>
              <a:spcBef>
                <a:spcPts val="0"/>
              </a:spcBef>
              <a:spcAft>
                <a:spcPts val="0"/>
              </a:spcAft>
              <a:buClr>
                <a:schemeClr val="accent4"/>
              </a:buClr>
              <a:buSzPts val="1400"/>
              <a:buNone/>
              <a:defRPr sz="1400">
                <a:solidFill>
                  <a:schemeClr val="accent4"/>
                </a:solidFill>
              </a:defRPr>
            </a:lvl9pPr>
          </a:lstStyle>
          <a:p/>
        </p:txBody>
      </p:sp>
      <p:sp>
        <p:nvSpPr>
          <p:cNvPr id="336" name="Google Shape;336;p52"/>
          <p:cNvSpPr txBox="1"/>
          <p:nvPr>
            <p:ph idx="1" type="body"/>
          </p:nvPr>
        </p:nvSpPr>
        <p:spPr>
          <a:xfrm>
            <a:off x="523463" y="3635900"/>
            <a:ext cx="2464500" cy="11580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37" name="Google Shape;337;p52"/>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38" name="Google Shape;338;p52"/>
          <p:cNvSpPr txBox="1"/>
          <p:nvPr>
            <p:ph idx="3" type="title"/>
          </p:nvPr>
        </p:nvSpPr>
        <p:spPr>
          <a:xfrm>
            <a:off x="3339825" y="3040825"/>
            <a:ext cx="246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400"/>
              <a:buNone/>
              <a:defRPr sz="1400">
                <a:solidFill>
                  <a:schemeClr val="accent4"/>
                </a:solidFill>
              </a:defRPr>
            </a:lvl1pPr>
            <a:lvl2pPr lvl="1" rtl="0">
              <a:lnSpc>
                <a:spcPct val="115000"/>
              </a:lnSpc>
              <a:spcBef>
                <a:spcPts val="0"/>
              </a:spcBef>
              <a:spcAft>
                <a:spcPts val="0"/>
              </a:spcAft>
              <a:buClr>
                <a:schemeClr val="accent4"/>
              </a:buClr>
              <a:buSzPts val="1400"/>
              <a:buNone/>
              <a:defRPr sz="1400">
                <a:solidFill>
                  <a:schemeClr val="accent4"/>
                </a:solidFill>
              </a:defRPr>
            </a:lvl2pPr>
            <a:lvl3pPr lvl="2" rtl="0">
              <a:lnSpc>
                <a:spcPct val="115000"/>
              </a:lnSpc>
              <a:spcBef>
                <a:spcPts val="0"/>
              </a:spcBef>
              <a:spcAft>
                <a:spcPts val="0"/>
              </a:spcAft>
              <a:buClr>
                <a:schemeClr val="accent4"/>
              </a:buClr>
              <a:buSzPts val="1400"/>
              <a:buNone/>
              <a:defRPr sz="1400">
                <a:solidFill>
                  <a:schemeClr val="accent4"/>
                </a:solidFill>
              </a:defRPr>
            </a:lvl3pPr>
            <a:lvl4pPr lvl="3" rtl="0">
              <a:lnSpc>
                <a:spcPct val="115000"/>
              </a:lnSpc>
              <a:spcBef>
                <a:spcPts val="0"/>
              </a:spcBef>
              <a:spcAft>
                <a:spcPts val="0"/>
              </a:spcAft>
              <a:buClr>
                <a:schemeClr val="accent4"/>
              </a:buClr>
              <a:buSzPts val="1400"/>
              <a:buNone/>
              <a:defRPr sz="1400">
                <a:solidFill>
                  <a:schemeClr val="accent4"/>
                </a:solidFill>
              </a:defRPr>
            </a:lvl4pPr>
            <a:lvl5pPr lvl="4" rtl="0">
              <a:lnSpc>
                <a:spcPct val="115000"/>
              </a:lnSpc>
              <a:spcBef>
                <a:spcPts val="0"/>
              </a:spcBef>
              <a:spcAft>
                <a:spcPts val="0"/>
              </a:spcAft>
              <a:buClr>
                <a:schemeClr val="accent4"/>
              </a:buClr>
              <a:buSzPts val="1400"/>
              <a:buNone/>
              <a:defRPr sz="1400">
                <a:solidFill>
                  <a:schemeClr val="accent4"/>
                </a:solidFill>
              </a:defRPr>
            </a:lvl5pPr>
            <a:lvl6pPr lvl="5" rtl="0">
              <a:lnSpc>
                <a:spcPct val="115000"/>
              </a:lnSpc>
              <a:spcBef>
                <a:spcPts val="0"/>
              </a:spcBef>
              <a:spcAft>
                <a:spcPts val="0"/>
              </a:spcAft>
              <a:buClr>
                <a:schemeClr val="accent4"/>
              </a:buClr>
              <a:buSzPts val="1400"/>
              <a:buNone/>
              <a:defRPr sz="1400">
                <a:solidFill>
                  <a:schemeClr val="accent4"/>
                </a:solidFill>
              </a:defRPr>
            </a:lvl6pPr>
            <a:lvl7pPr lvl="6" rtl="0">
              <a:lnSpc>
                <a:spcPct val="115000"/>
              </a:lnSpc>
              <a:spcBef>
                <a:spcPts val="0"/>
              </a:spcBef>
              <a:spcAft>
                <a:spcPts val="0"/>
              </a:spcAft>
              <a:buClr>
                <a:schemeClr val="accent4"/>
              </a:buClr>
              <a:buSzPts val="1400"/>
              <a:buNone/>
              <a:defRPr sz="1400">
                <a:solidFill>
                  <a:schemeClr val="accent4"/>
                </a:solidFill>
              </a:defRPr>
            </a:lvl7pPr>
            <a:lvl8pPr lvl="7" rtl="0">
              <a:lnSpc>
                <a:spcPct val="115000"/>
              </a:lnSpc>
              <a:spcBef>
                <a:spcPts val="0"/>
              </a:spcBef>
              <a:spcAft>
                <a:spcPts val="0"/>
              </a:spcAft>
              <a:buClr>
                <a:schemeClr val="accent4"/>
              </a:buClr>
              <a:buSzPts val="1400"/>
              <a:buNone/>
              <a:defRPr sz="1400">
                <a:solidFill>
                  <a:schemeClr val="accent4"/>
                </a:solidFill>
              </a:defRPr>
            </a:lvl8pPr>
            <a:lvl9pPr lvl="8" rtl="0">
              <a:lnSpc>
                <a:spcPct val="115000"/>
              </a:lnSpc>
              <a:spcBef>
                <a:spcPts val="0"/>
              </a:spcBef>
              <a:spcAft>
                <a:spcPts val="0"/>
              </a:spcAft>
              <a:buClr>
                <a:schemeClr val="accent4"/>
              </a:buClr>
              <a:buSzPts val="1400"/>
              <a:buNone/>
              <a:defRPr sz="1400">
                <a:solidFill>
                  <a:schemeClr val="accent4"/>
                </a:solidFill>
              </a:defRPr>
            </a:lvl9pPr>
          </a:lstStyle>
          <a:p/>
        </p:txBody>
      </p:sp>
      <p:sp>
        <p:nvSpPr>
          <p:cNvPr id="339" name="Google Shape;339;p52"/>
          <p:cNvSpPr txBox="1"/>
          <p:nvPr>
            <p:ph idx="4" type="body"/>
          </p:nvPr>
        </p:nvSpPr>
        <p:spPr>
          <a:xfrm>
            <a:off x="3339825" y="3635899"/>
            <a:ext cx="2464500" cy="11580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40" name="Google Shape;340;p52"/>
          <p:cNvSpPr txBox="1"/>
          <p:nvPr>
            <p:ph idx="5" type="title"/>
          </p:nvPr>
        </p:nvSpPr>
        <p:spPr>
          <a:xfrm>
            <a:off x="6156188" y="3040825"/>
            <a:ext cx="246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400"/>
              <a:buNone/>
              <a:defRPr sz="1400">
                <a:solidFill>
                  <a:schemeClr val="accent4"/>
                </a:solidFill>
              </a:defRPr>
            </a:lvl1pPr>
            <a:lvl2pPr lvl="1" rtl="0">
              <a:lnSpc>
                <a:spcPct val="115000"/>
              </a:lnSpc>
              <a:spcBef>
                <a:spcPts val="0"/>
              </a:spcBef>
              <a:spcAft>
                <a:spcPts val="0"/>
              </a:spcAft>
              <a:buClr>
                <a:schemeClr val="accent4"/>
              </a:buClr>
              <a:buSzPts val="1400"/>
              <a:buNone/>
              <a:defRPr sz="1400">
                <a:solidFill>
                  <a:schemeClr val="accent4"/>
                </a:solidFill>
              </a:defRPr>
            </a:lvl2pPr>
            <a:lvl3pPr lvl="2" rtl="0">
              <a:lnSpc>
                <a:spcPct val="115000"/>
              </a:lnSpc>
              <a:spcBef>
                <a:spcPts val="0"/>
              </a:spcBef>
              <a:spcAft>
                <a:spcPts val="0"/>
              </a:spcAft>
              <a:buClr>
                <a:schemeClr val="accent4"/>
              </a:buClr>
              <a:buSzPts val="1400"/>
              <a:buNone/>
              <a:defRPr sz="1400">
                <a:solidFill>
                  <a:schemeClr val="accent4"/>
                </a:solidFill>
              </a:defRPr>
            </a:lvl3pPr>
            <a:lvl4pPr lvl="3" rtl="0">
              <a:lnSpc>
                <a:spcPct val="115000"/>
              </a:lnSpc>
              <a:spcBef>
                <a:spcPts val="0"/>
              </a:spcBef>
              <a:spcAft>
                <a:spcPts val="0"/>
              </a:spcAft>
              <a:buClr>
                <a:schemeClr val="accent4"/>
              </a:buClr>
              <a:buSzPts val="1400"/>
              <a:buNone/>
              <a:defRPr sz="1400">
                <a:solidFill>
                  <a:schemeClr val="accent4"/>
                </a:solidFill>
              </a:defRPr>
            </a:lvl4pPr>
            <a:lvl5pPr lvl="4" rtl="0">
              <a:lnSpc>
                <a:spcPct val="115000"/>
              </a:lnSpc>
              <a:spcBef>
                <a:spcPts val="0"/>
              </a:spcBef>
              <a:spcAft>
                <a:spcPts val="0"/>
              </a:spcAft>
              <a:buClr>
                <a:schemeClr val="accent4"/>
              </a:buClr>
              <a:buSzPts val="1400"/>
              <a:buNone/>
              <a:defRPr sz="1400">
                <a:solidFill>
                  <a:schemeClr val="accent4"/>
                </a:solidFill>
              </a:defRPr>
            </a:lvl5pPr>
            <a:lvl6pPr lvl="5" rtl="0">
              <a:lnSpc>
                <a:spcPct val="115000"/>
              </a:lnSpc>
              <a:spcBef>
                <a:spcPts val="0"/>
              </a:spcBef>
              <a:spcAft>
                <a:spcPts val="0"/>
              </a:spcAft>
              <a:buClr>
                <a:schemeClr val="accent4"/>
              </a:buClr>
              <a:buSzPts val="1400"/>
              <a:buNone/>
              <a:defRPr sz="1400">
                <a:solidFill>
                  <a:schemeClr val="accent4"/>
                </a:solidFill>
              </a:defRPr>
            </a:lvl6pPr>
            <a:lvl7pPr lvl="6" rtl="0">
              <a:lnSpc>
                <a:spcPct val="115000"/>
              </a:lnSpc>
              <a:spcBef>
                <a:spcPts val="0"/>
              </a:spcBef>
              <a:spcAft>
                <a:spcPts val="0"/>
              </a:spcAft>
              <a:buClr>
                <a:schemeClr val="accent4"/>
              </a:buClr>
              <a:buSzPts val="1400"/>
              <a:buNone/>
              <a:defRPr sz="1400">
                <a:solidFill>
                  <a:schemeClr val="accent4"/>
                </a:solidFill>
              </a:defRPr>
            </a:lvl7pPr>
            <a:lvl8pPr lvl="7" rtl="0">
              <a:lnSpc>
                <a:spcPct val="115000"/>
              </a:lnSpc>
              <a:spcBef>
                <a:spcPts val="0"/>
              </a:spcBef>
              <a:spcAft>
                <a:spcPts val="0"/>
              </a:spcAft>
              <a:buClr>
                <a:schemeClr val="accent4"/>
              </a:buClr>
              <a:buSzPts val="1400"/>
              <a:buNone/>
              <a:defRPr sz="1400">
                <a:solidFill>
                  <a:schemeClr val="accent4"/>
                </a:solidFill>
              </a:defRPr>
            </a:lvl8pPr>
            <a:lvl9pPr lvl="8" rtl="0">
              <a:lnSpc>
                <a:spcPct val="115000"/>
              </a:lnSpc>
              <a:spcBef>
                <a:spcPts val="0"/>
              </a:spcBef>
              <a:spcAft>
                <a:spcPts val="0"/>
              </a:spcAft>
              <a:buClr>
                <a:schemeClr val="accent4"/>
              </a:buClr>
              <a:buSzPts val="1400"/>
              <a:buNone/>
              <a:defRPr sz="1400">
                <a:solidFill>
                  <a:schemeClr val="accent4"/>
                </a:solidFill>
              </a:defRPr>
            </a:lvl9pPr>
          </a:lstStyle>
          <a:p/>
        </p:txBody>
      </p:sp>
      <p:sp>
        <p:nvSpPr>
          <p:cNvPr id="341" name="Google Shape;341;p52"/>
          <p:cNvSpPr txBox="1"/>
          <p:nvPr>
            <p:ph idx="6" type="body"/>
          </p:nvPr>
        </p:nvSpPr>
        <p:spPr>
          <a:xfrm>
            <a:off x="6156188" y="3635900"/>
            <a:ext cx="2464500" cy="11580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bg>
      <p:bgPr>
        <a:solidFill>
          <a:schemeClr val="dk1"/>
        </a:solidFill>
      </p:bgPr>
    </p:bg>
    <p:spTree>
      <p:nvGrpSpPr>
        <p:cNvPr id="342" name="Shape 342"/>
        <p:cNvGrpSpPr/>
        <p:nvPr/>
      </p:nvGrpSpPr>
      <p:grpSpPr>
        <a:xfrm>
          <a:off x="0" y="0"/>
          <a:ext cx="0" cy="0"/>
          <a:chOff x="0" y="0"/>
          <a:chExt cx="0" cy="0"/>
        </a:xfrm>
      </p:grpSpPr>
      <p:sp>
        <p:nvSpPr>
          <p:cNvPr id="343" name="Google Shape;343;p53"/>
          <p:cNvSpPr txBox="1"/>
          <p:nvPr>
            <p:ph type="title"/>
          </p:nvPr>
        </p:nvSpPr>
        <p:spPr>
          <a:xfrm>
            <a:off x="523475" y="3040375"/>
            <a:ext cx="17604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400"/>
              <a:buNone/>
              <a:defRPr sz="1400">
                <a:solidFill>
                  <a:schemeClr val="accent4"/>
                </a:solidFill>
              </a:defRPr>
            </a:lvl1pPr>
            <a:lvl2pPr lvl="1" rtl="0">
              <a:lnSpc>
                <a:spcPct val="115000"/>
              </a:lnSpc>
              <a:spcBef>
                <a:spcPts val="0"/>
              </a:spcBef>
              <a:spcAft>
                <a:spcPts val="0"/>
              </a:spcAft>
              <a:buClr>
                <a:schemeClr val="accent4"/>
              </a:buClr>
              <a:buSzPts val="1400"/>
              <a:buNone/>
              <a:defRPr sz="1400">
                <a:solidFill>
                  <a:schemeClr val="accent4"/>
                </a:solidFill>
              </a:defRPr>
            </a:lvl2pPr>
            <a:lvl3pPr lvl="2" rtl="0">
              <a:lnSpc>
                <a:spcPct val="115000"/>
              </a:lnSpc>
              <a:spcBef>
                <a:spcPts val="0"/>
              </a:spcBef>
              <a:spcAft>
                <a:spcPts val="0"/>
              </a:spcAft>
              <a:buClr>
                <a:schemeClr val="accent4"/>
              </a:buClr>
              <a:buSzPts val="1400"/>
              <a:buNone/>
              <a:defRPr sz="1400">
                <a:solidFill>
                  <a:schemeClr val="accent4"/>
                </a:solidFill>
              </a:defRPr>
            </a:lvl3pPr>
            <a:lvl4pPr lvl="3" rtl="0">
              <a:lnSpc>
                <a:spcPct val="115000"/>
              </a:lnSpc>
              <a:spcBef>
                <a:spcPts val="0"/>
              </a:spcBef>
              <a:spcAft>
                <a:spcPts val="0"/>
              </a:spcAft>
              <a:buClr>
                <a:schemeClr val="accent4"/>
              </a:buClr>
              <a:buSzPts val="1400"/>
              <a:buNone/>
              <a:defRPr sz="1400">
                <a:solidFill>
                  <a:schemeClr val="accent4"/>
                </a:solidFill>
              </a:defRPr>
            </a:lvl4pPr>
            <a:lvl5pPr lvl="4" rtl="0">
              <a:lnSpc>
                <a:spcPct val="115000"/>
              </a:lnSpc>
              <a:spcBef>
                <a:spcPts val="0"/>
              </a:spcBef>
              <a:spcAft>
                <a:spcPts val="0"/>
              </a:spcAft>
              <a:buClr>
                <a:schemeClr val="accent4"/>
              </a:buClr>
              <a:buSzPts val="1400"/>
              <a:buNone/>
              <a:defRPr sz="1400">
                <a:solidFill>
                  <a:schemeClr val="accent4"/>
                </a:solidFill>
              </a:defRPr>
            </a:lvl5pPr>
            <a:lvl6pPr lvl="5" rtl="0">
              <a:lnSpc>
                <a:spcPct val="115000"/>
              </a:lnSpc>
              <a:spcBef>
                <a:spcPts val="0"/>
              </a:spcBef>
              <a:spcAft>
                <a:spcPts val="0"/>
              </a:spcAft>
              <a:buClr>
                <a:schemeClr val="accent4"/>
              </a:buClr>
              <a:buSzPts val="1400"/>
              <a:buNone/>
              <a:defRPr sz="1400">
                <a:solidFill>
                  <a:schemeClr val="accent4"/>
                </a:solidFill>
              </a:defRPr>
            </a:lvl6pPr>
            <a:lvl7pPr lvl="6" rtl="0">
              <a:lnSpc>
                <a:spcPct val="115000"/>
              </a:lnSpc>
              <a:spcBef>
                <a:spcPts val="0"/>
              </a:spcBef>
              <a:spcAft>
                <a:spcPts val="0"/>
              </a:spcAft>
              <a:buClr>
                <a:schemeClr val="accent4"/>
              </a:buClr>
              <a:buSzPts val="1400"/>
              <a:buNone/>
              <a:defRPr sz="1400">
                <a:solidFill>
                  <a:schemeClr val="accent4"/>
                </a:solidFill>
              </a:defRPr>
            </a:lvl7pPr>
            <a:lvl8pPr lvl="7" rtl="0">
              <a:lnSpc>
                <a:spcPct val="115000"/>
              </a:lnSpc>
              <a:spcBef>
                <a:spcPts val="0"/>
              </a:spcBef>
              <a:spcAft>
                <a:spcPts val="0"/>
              </a:spcAft>
              <a:buClr>
                <a:schemeClr val="accent4"/>
              </a:buClr>
              <a:buSzPts val="1400"/>
              <a:buNone/>
              <a:defRPr sz="1400">
                <a:solidFill>
                  <a:schemeClr val="accent4"/>
                </a:solidFill>
              </a:defRPr>
            </a:lvl8pPr>
            <a:lvl9pPr lvl="8" rtl="0">
              <a:lnSpc>
                <a:spcPct val="115000"/>
              </a:lnSpc>
              <a:spcBef>
                <a:spcPts val="0"/>
              </a:spcBef>
              <a:spcAft>
                <a:spcPts val="0"/>
              </a:spcAft>
              <a:buClr>
                <a:schemeClr val="accent4"/>
              </a:buClr>
              <a:buSzPts val="1400"/>
              <a:buNone/>
              <a:defRPr sz="1400">
                <a:solidFill>
                  <a:schemeClr val="accent4"/>
                </a:solidFill>
              </a:defRPr>
            </a:lvl9pPr>
          </a:lstStyle>
          <a:p/>
        </p:txBody>
      </p:sp>
      <p:sp>
        <p:nvSpPr>
          <p:cNvPr id="344" name="Google Shape;344;p53"/>
          <p:cNvSpPr txBox="1"/>
          <p:nvPr>
            <p:ph idx="1" type="body"/>
          </p:nvPr>
        </p:nvSpPr>
        <p:spPr>
          <a:xfrm>
            <a:off x="523475" y="3634735"/>
            <a:ext cx="17604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45" name="Google Shape;345;p53"/>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46" name="Google Shape;346;p53"/>
          <p:cNvSpPr txBox="1"/>
          <p:nvPr>
            <p:ph idx="3" type="title"/>
          </p:nvPr>
        </p:nvSpPr>
        <p:spPr>
          <a:xfrm>
            <a:off x="2635738" y="3040375"/>
            <a:ext cx="17604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400"/>
              <a:buNone/>
              <a:defRPr sz="1400">
                <a:solidFill>
                  <a:schemeClr val="accent4"/>
                </a:solidFill>
              </a:defRPr>
            </a:lvl1pPr>
            <a:lvl2pPr lvl="1" rtl="0">
              <a:lnSpc>
                <a:spcPct val="115000"/>
              </a:lnSpc>
              <a:spcBef>
                <a:spcPts val="0"/>
              </a:spcBef>
              <a:spcAft>
                <a:spcPts val="0"/>
              </a:spcAft>
              <a:buClr>
                <a:schemeClr val="accent4"/>
              </a:buClr>
              <a:buSzPts val="1400"/>
              <a:buNone/>
              <a:defRPr sz="1400">
                <a:solidFill>
                  <a:schemeClr val="accent4"/>
                </a:solidFill>
              </a:defRPr>
            </a:lvl2pPr>
            <a:lvl3pPr lvl="2" rtl="0">
              <a:lnSpc>
                <a:spcPct val="115000"/>
              </a:lnSpc>
              <a:spcBef>
                <a:spcPts val="0"/>
              </a:spcBef>
              <a:spcAft>
                <a:spcPts val="0"/>
              </a:spcAft>
              <a:buClr>
                <a:schemeClr val="accent4"/>
              </a:buClr>
              <a:buSzPts val="1400"/>
              <a:buNone/>
              <a:defRPr sz="1400">
                <a:solidFill>
                  <a:schemeClr val="accent4"/>
                </a:solidFill>
              </a:defRPr>
            </a:lvl3pPr>
            <a:lvl4pPr lvl="3" rtl="0">
              <a:lnSpc>
                <a:spcPct val="115000"/>
              </a:lnSpc>
              <a:spcBef>
                <a:spcPts val="0"/>
              </a:spcBef>
              <a:spcAft>
                <a:spcPts val="0"/>
              </a:spcAft>
              <a:buClr>
                <a:schemeClr val="accent4"/>
              </a:buClr>
              <a:buSzPts val="1400"/>
              <a:buNone/>
              <a:defRPr sz="1400">
                <a:solidFill>
                  <a:schemeClr val="accent4"/>
                </a:solidFill>
              </a:defRPr>
            </a:lvl4pPr>
            <a:lvl5pPr lvl="4" rtl="0">
              <a:lnSpc>
                <a:spcPct val="115000"/>
              </a:lnSpc>
              <a:spcBef>
                <a:spcPts val="0"/>
              </a:spcBef>
              <a:spcAft>
                <a:spcPts val="0"/>
              </a:spcAft>
              <a:buClr>
                <a:schemeClr val="accent4"/>
              </a:buClr>
              <a:buSzPts val="1400"/>
              <a:buNone/>
              <a:defRPr sz="1400">
                <a:solidFill>
                  <a:schemeClr val="accent4"/>
                </a:solidFill>
              </a:defRPr>
            </a:lvl5pPr>
            <a:lvl6pPr lvl="5" rtl="0">
              <a:lnSpc>
                <a:spcPct val="115000"/>
              </a:lnSpc>
              <a:spcBef>
                <a:spcPts val="0"/>
              </a:spcBef>
              <a:spcAft>
                <a:spcPts val="0"/>
              </a:spcAft>
              <a:buClr>
                <a:schemeClr val="accent4"/>
              </a:buClr>
              <a:buSzPts val="1400"/>
              <a:buNone/>
              <a:defRPr sz="1400">
                <a:solidFill>
                  <a:schemeClr val="accent4"/>
                </a:solidFill>
              </a:defRPr>
            </a:lvl6pPr>
            <a:lvl7pPr lvl="6" rtl="0">
              <a:lnSpc>
                <a:spcPct val="115000"/>
              </a:lnSpc>
              <a:spcBef>
                <a:spcPts val="0"/>
              </a:spcBef>
              <a:spcAft>
                <a:spcPts val="0"/>
              </a:spcAft>
              <a:buClr>
                <a:schemeClr val="accent4"/>
              </a:buClr>
              <a:buSzPts val="1400"/>
              <a:buNone/>
              <a:defRPr sz="1400">
                <a:solidFill>
                  <a:schemeClr val="accent4"/>
                </a:solidFill>
              </a:defRPr>
            </a:lvl7pPr>
            <a:lvl8pPr lvl="7" rtl="0">
              <a:lnSpc>
                <a:spcPct val="115000"/>
              </a:lnSpc>
              <a:spcBef>
                <a:spcPts val="0"/>
              </a:spcBef>
              <a:spcAft>
                <a:spcPts val="0"/>
              </a:spcAft>
              <a:buClr>
                <a:schemeClr val="accent4"/>
              </a:buClr>
              <a:buSzPts val="1400"/>
              <a:buNone/>
              <a:defRPr sz="1400">
                <a:solidFill>
                  <a:schemeClr val="accent4"/>
                </a:solidFill>
              </a:defRPr>
            </a:lvl8pPr>
            <a:lvl9pPr lvl="8" rtl="0">
              <a:lnSpc>
                <a:spcPct val="115000"/>
              </a:lnSpc>
              <a:spcBef>
                <a:spcPts val="0"/>
              </a:spcBef>
              <a:spcAft>
                <a:spcPts val="0"/>
              </a:spcAft>
              <a:buClr>
                <a:schemeClr val="accent4"/>
              </a:buClr>
              <a:buSzPts val="1400"/>
              <a:buNone/>
              <a:defRPr sz="1400">
                <a:solidFill>
                  <a:schemeClr val="accent4"/>
                </a:solidFill>
              </a:defRPr>
            </a:lvl9pPr>
          </a:lstStyle>
          <a:p/>
        </p:txBody>
      </p:sp>
      <p:sp>
        <p:nvSpPr>
          <p:cNvPr id="347" name="Google Shape;347;p53"/>
          <p:cNvSpPr txBox="1"/>
          <p:nvPr>
            <p:ph idx="4" type="body"/>
          </p:nvPr>
        </p:nvSpPr>
        <p:spPr>
          <a:xfrm>
            <a:off x="2635738" y="3634734"/>
            <a:ext cx="17604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48" name="Google Shape;348;p53"/>
          <p:cNvSpPr txBox="1"/>
          <p:nvPr>
            <p:ph idx="5" type="title"/>
          </p:nvPr>
        </p:nvSpPr>
        <p:spPr>
          <a:xfrm>
            <a:off x="4748000" y="3040375"/>
            <a:ext cx="17604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400"/>
              <a:buNone/>
              <a:defRPr sz="1400">
                <a:solidFill>
                  <a:schemeClr val="accent4"/>
                </a:solidFill>
              </a:defRPr>
            </a:lvl1pPr>
            <a:lvl2pPr lvl="1" rtl="0">
              <a:lnSpc>
                <a:spcPct val="115000"/>
              </a:lnSpc>
              <a:spcBef>
                <a:spcPts val="0"/>
              </a:spcBef>
              <a:spcAft>
                <a:spcPts val="0"/>
              </a:spcAft>
              <a:buClr>
                <a:schemeClr val="accent4"/>
              </a:buClr>
              <a:buSzPts val="1400"/>
              <a:buNone/>
              <a:defRPr sz="1400">
                <a:solidFill>
                  <a:schemeClr val="accent4"/>
                </a:solidFill>
              </a:defRPr>
            </a:lvl2pPr>
            <a:lvl3pPr lvl="2" rtl="0">
              <a:lnSpc>
                <a:spcPct val="115000"/>
              </a:lnSpc>
              <a:spcBef>
                <a:spcPts val="0"/>
              </a:spcBef>
              <a:spcAft>
                <a:spcPts val="0"/>
              </a:spcAft>
              <a:buClr>
                <a:schemeClr val="accent4"/>
              </a:buClr>
              <a:buSzPts val="1400"/>
              <a:buNone/>
              <a:defRPr sz="1400">
                <a:solidFill>
                  <a:schemeClr val="accent4"/>
                </a:solidFill>
              </a:defRPr>
            </a:lvl3pPr>
            <a:lvl4pPr lvl="3" rtl="0">
              <a:lnSpc>
                <a:spcPct val="115000"/>
              </a:lnSpc>
              <a:spcBef>
                <a:spcPts val="0"/>
              </a:spcBef>
              <a:spcAft>
                <a:spcPts val="0"/>
              </a:spcAft>
              <a:buClr>
                <a:schemeClr val="accent4"/>
              </a:buClr>
              <a:buSzPts val="1400"/>
              <a:buNone/>
              <a:defRPr sz="1400">
                <a:solidFill>
                  <a:schemeClr val="accent4"/>
                </a:solidFill>
              </a:defRPr>
            </a:lvl4pPr>
            <a:lvl5pPr lvl="4" rtl="0">
              <a:lnSpc>
                <a:spcPct val="115000"/>
              </a:lnSpc>
              <a:spcBef>
                <a:spcPts val="0"/>
              </a:spcBef>
              <a:spcAft>
                <a:spcPts val="0"/>
              </a:spcAft>
              <a:buClr>
                <a:schemeClr val="accent4"/>
              </a:buClr>
              <a:buSzPts val="1400"/>
              <a:buNone/>
              <a:defRPr sz="1400">
                <a:solidFill>
                  <a:schemeClr val="accent4"/>
                </a:solidFill>
              </a:defRPr>
            </a:lvl5pPr>
            <a:lvl6pPr lvl="5" rtl="0">
              <a:lnSpc>
                <a:spcPct val="115000"/>
              </a:lnSpc>
              <a:spcBef>
                <a:spcPts val="0"/>
              </a:spcBef>
              <a:spcAft>
                <a:spcPts val="0"/>
              </a:spcAft>
              <a:buClr>
                <a:schemeClr val="accent4"/>
              </a:buClr>
              <a:buSzPts val="1400"/>
              <a:buNone/>
              <a:defRPr sz="1400">
                <a:solidFill>
                  <a:schemeClr val="accent4"/>
                </a:solidFill>
              </a:defRPr>
            </a:lvl6pPr>
            <a:lvl7pPr lvl="6" rtl="0">
              <a:lnSpc>
                <a:spcPct val="115000"/>
              </a:lnSpc>
              <a:spcBef>
                <a:spcPts val="0"/>
              </a:spcBef>
              <a:spcAft>
                <a:spcPts val="0"/>
              </a:spcAft>
              <a:buClr>
                <a:schemeClr val="accent4"/>
              </a:buClr>
              <a:buSzPts val="1400"/>
              <a:buNone/>
              <a:defRPr sz="1400">
                <a:solidFill>
                  <a:schemeClr val="accent4"/>
                </a:solidFill>
              </a:defRPr>
            </a:lvl7pPr>
            <a:lvl8pPr lvl="7" rtl="0">
              <a:lnSpc>
                <a:spcPct val="115000"/>
              </a:lnSpc>
              <a:spcBef>
                <a:spcPts val="0"/>
              </a:spcBef>
              <a:spcAft>
                <a:spcPts val="0"/>
              </a:spcAft>
              <a:buClr>
                <a:schemeClr val="accent4"/>
              </a:buClr>
              <a:buSzPts val="1400"/>
              <a:buNone/>
              <a:defRPr sz="1400">
                <a:solidFill>
                  <a:schemeClr val="accent4"/>
                </a:solidFill>
              </a:defRPr>
            </a:lvl8pPr>
            <a:lvl9pPr lvl="8" rtl="0">
              <a:lnSpc>
                <a:spcPct val="115000"/>
              </a:lnSpc>
              <a:spcBef>
                <a:spcPts val="0"/>
              </a:spcBef>
              <a:spcAft>
                <a:spcPts val="0"/>
              </a:spcAft>
              <a:buClr>
                <a:schemeClr val="accent4"/>
              </a:buClr>
              <a:buSzPts val="1400"/>
              <a:buNone/>
              <a:defRPr sz="1400">
                <a:solidFill>
                  <a:schemeClr val="accent4"/>
                </a:solidFill>
              </a:defRPr>
            </a:lvl9pPr>
          </a:lstStyle>
          <a:p/>
        </p:txBody>
      </p:sp>
      <p:sp>
        <p:nvSpPr>
          <p:cNvPr id="349" name="Google Shape;349;p53"/>
          <p:cNvSpPr txBox="1"/>
          <p:nvPr>
            <p:ph idx="6" type="body"/>
          </p:nvPr>
        </p:nvSpPr>
        <p:spPr>
          <a:xfrm>
            <a:off x="4748000" y="3634735"/>
            <a:ext cx="17604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50" name="Google Shape;350;p53"/>
          <p:cNvSpPr txBox="1"/>
          <p:nvPr>
            <p:ph idx="7" type="title"/>
          </p:nvPr>
        </p:nvSpPr>
        <p:spPr>
          <a:xfrm>
            <a:off x="6860275" y="3040375"/>
            <a:ext cx="17604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400"/>
              <a:buNone/>
              <a:defRPr sz="1400">
                <a:solidFill>
                  <a:schemeClr val="accent4"/>
                </a:solidFill>
              </a:defRPr>
            </a:lvl1pPr>
            <a:lvl2pPr lvl="1" rtl="0">
              <a:lnSpc>
                <a:spcPct val="115000"/>
              </a:lnSpc>
              <a:spcBef>
                <a:spcPts val="0"/>
              </a:spcBef>
              <a:spcAft>
                <a:spcPts val="0"/>
              </a:spcAft>
              <a:buClr>
                <a:schemeClr val="accent4"/>
              </a:buClr>
              <a:buSzPts val="1400"/>
              <a:buNone/>
              <a:defRPr sz="1400">
                <a:solidFill>
                  <a:schemeClr val="accent4"/>
                </a:solidFill>
              </a:defRPr>
            </a:lvl2pPr>
            <a:lvl3pPr lvl="2" rtl="0">
              <a:lnSpc>
                <a:spcPct val="115000"/>
              </a:lnSpc>
              <a:spcBef>
                <a:spcPts val="0"/>
              </a:spcBef>
              <a:spcAft>
                <a:spcPts val="0"/>
              </a:spcAft>
              <a:buClr>
                <a:schemeClr val="accent4"/>
              </a:buClr>
              <a:buSzPts val="1400"/>
              <a:buNone/>
              <a:defRPr sz="1400">
                <a:solidFill>
                  <a:schemeClr val="accent4"/>
                </a:solidFill>
              </a:defRPr>
            </a:lvl3pPr>
            <a:lvl4pPr lvl="3" rtl="0">
              <a:lnSpc>
                <a:spcPct val="115000"/>
              </a:lnSpc>
              <a:spcBef>
                <a:spcPts val="0"/>
              </a:spcBef>
              <a:spcAft>
                <a:spcPts val="0"/>
              </a:spcAft>
              <a:buClr>
                <a:schemeClr val="accent4"/>
              </a:buClr>
              <a:buSzPts val="1400"/>
              <a:buNone/>
              <a:defRPr sz="1400">
                <a:solidFill>
                  <a:schemeClr val="accent4"/>
                </a:solidFill>
              </a:defRPr>
            </a:lvl4pPr>
            <a:lvl5pPr lvl="4" rtl="0">
              <a:lnSpc>
                <a:spcPct val="115000"/>
              </a:lnSpc>
              <a:spcBef>
                <a:spcPts val="0"/>
              </a:spcBef>
              <a:spcAft>
                <a:spcPts val="0"/>
              </a:spcAft>
              <a:buClr>
                <a:schemeClr val="accent4"/>
              </a:buClr>
              <a:buSzPts val="1400"/>
              <a:buNone/>
              <a:defRPr sz="1400">
                <a:solidFill>
                  <a:schemeClr val="accent4"/>
                </a:solidFill>
              </a:defRPr>
            </a:lvl5pPr>
            <a:lvl6pPr lvl="5" rtl="0">
              <a:lnSpc>
                <a:spcPct val="115000"/>
              </a:lnSpc>
              <a:spcBef>
                <a:spcPts val="0"/>
              </a:spcBef>
              <a:spcAft>
                <a:spcPts val="0"/>
              </a:spcAft>
              <a:buClr>
                <a:schemeClr val="accent4"/>
              </a:buClr>
              <a:buSzPts val="1400"/>
              <a:buNone/>
              <a:defRPr sz="1400">
                <a:solidFill>
                  <a:schemeClr val="accent4"/>
                </a:solidFill>
              </a:defRPr>
            </a:lvl6pPr>
            <a:lvl7pPr lvl="6" rtl="0">
              <a:lnSpc>
                <a:spcPct val="115000"/>
              </a:lnSpc>
              <a:spcBef>
                <a:spcPts val="0"/>
              </a:spcBef>
              <a:spcAft>
                <a:spcPts val="0"/>
              </a:spcAft>
              <a:buClr>
                <a:schemeClr val="accent4"/>
              </a:buClr>
              <a:buSzPts val="1400"/>
              <a:buNone/>
              <a:defRPr sz="1400">
                <a:solidFill>
                  <a:schemeClr val="accent4"/>
                </a:solidFill>
              </a:defRPr>
            </a:lvl7pPr>
            <a:lvl8pPr lvl="7" rtl="0">
              <a:lnSpc>
                <a:spcPct val="115000"/>
              </a:lnSpc>
              <a:spcBef>
                <a:spcPts val="0"/>
              </a:spcBef>
              <a:spcAft>
                <a:spcPts val="0"/>
              </a:spcAft>
              <a:buClr>
                <a:schemeClr val="accent4"/>
              </a:buClr>
              <a:buSzPts val="1400"/>
              <a:buNone/>
              <a:defRPr sz="1400">
                <a:solidFill>
                  <a:schemeClr val="accent4"/>
                </a:solidFill>
              </a:defRPr>
            </a:lvl8pPr>
            <a:lvl9pPr lvl="8" rtl="0">
              <a:lnSpc>
                <a:spcPct val="115000"/>
              </a:lnSpc>
              <a:spcBef>
                <a:spcPts val="0"/>
              </a:spcBef>
              <a:spcAft>
                <a:spcPts val="0"/>
              </a:spcAft>
              <a:buClr>
                <a:schemeClr val="accent4"/>
              </a:buClr>
              <a:buSzPts val="1400"/>
              <a:buNone/>
              <a:defRPr sz="1400">
                <a:solidFill>
                  <a:schemeClr val="accent4"/>
                </a:solidFill>
              </a:defRPr>
            </a:lvl9pPr>
          </a:lstStyle>
          <a:p/>
        </p:txBody>
      </p:sp>
      <p:sp>
        <p:nvSpPr>
          <p:cNvPr id="351" name="Google Shape;351;p53"/>
          <p:cNvSpPr txBox="1"/>
          <p:nvPr>
            <p:ph idx="8" type="body"/>
          </p:nvPr>
        </p:nvSpPr>
        <p:spPr>
          <a:xfrm>
            <a:off x="6860275" y="3634735"/>
            <a:ext cx="17604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bg>
      <p:bgPr>
        <a:solidFill>
          <a:schemeClr val="dk1"/>
        </a:solidFill>
      </p:bgPr>
    </p:bg>
    <p:spTree>
      <p:nvGrpSpPr>
        <p:cNvPr id="352" name="Shape 352"/>
        <p:cNvGrpSpPr/>
        <p:nvPr/>
      </p:nvGrpSpPr>
      <p:grpSpPr>
        <a:xfrm>
          <a:off x="0" y="0"/>
          <a:ext cx="0" cy="0"/>
          <a:chOff x="0" y="0"/>
          <a:chExt cx="0" cy="0"/>
        </a:xfrm>
      </p:grpSpPr>
      <p:sp>
        <p:nvSpPr>
          <p:cNvPr id="353" name="Google Shape;353;p54"/>
          <p:cNvSpPr txBox="1"/>
          <p:nvPr>
            <p:ph idx="1"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54" name="Google Shape;354;p54"/>
          <p:cNvSpPr txBox="1"/>
          <p:nvPr>
            <p:ph type="ctrTitle"/>
          </p:nvPr>
        </p:nvSpPr>
        <p:spPr>
          <a:xfrm>
            <a:off x="701800" y="1691640"/>
            <a:ext cx="7041000" cy="1101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7300"/>
              <a:buNone/>
              <a:defRPr sz="7300">
                <a:solidFill>
                  <a:schemeClr val="accent4"/>
                </a:solidFill>
              </a:defRPr>
            </a:lvl2pPr>
            <a:lvl3pPr lvl="2" rtl="0">
              <a:spcBef>
                <a:spcPts val="0"/>
              </a:spcBef>
              <a:spcAft>
                <a:spcPts val="0"/>
              </a:spcAft>
              <a:buClr>
                <a:schemeClr val="accent4"/>
              </a:buClr>
              <a:buSzPts val="7300"/>
              <a:buNone/>
              <a:defRPr sz="7300">
                <a:solidFill>
                  <a:schemeClr val="accent4"/>
                </a:solidFill>
              </a:defRPr>
            </a:lvl3pPr>
            <a:lvl4pPr lvl="3" rtl="0">
              <a:spcBef>
                <a:spcPts val="0"/>
              </a:spcBef>
              <a:spcAft>
                <a:spcPts val="0"/>
              </a:spcAft>
              <a:buClr>
                <a:schemeClr val="accent4"/>
              </a:buClr>
              <a:buSzPts val="7300"/>
              <a:buNone/>
              <a:defRPr sz="7300">
                <a:solidFill>
                  <a:schemeClr val="accent4"/>
                </a:solidFill>
              </a:defRPr>
            </a:lvl4pPr>
            <a:lvl5pPr lvl="4" rtl="0">
              <a:spcBef>
                <a:spcPts val="0"/>
              </a:spcBef>
              <a:spcAft>
                <a:spcPts val="0"/>
              </a:spcAft>
              <a:buClr>
                <a:schemeClr val="accent4"/>
              </a:buClr>
              <a:buSzPts val="7300"/>
              <a:buNone/>
              <a:defRPr sz="7300">
                <a:solidFill>
                  <a:schemeClr val="accent4"/>
                </a:solidFill>
              </a:defRPr>
            </a:lvl5pPr>
            <a:lvl6pPr lvl="5" rtl="0">
              <a:spcBef>
                <a:spcPts val="0"/>
              </a:spcBef>
              <a:spcAft>
                <a:spcPts val="0"/>
              </a:spcAft>
              <a:buClr>
                <a:schemeClr val="accent4"/>
              </a:buClr>
              <a:buSzPts val="7300"/>
              <a:buNone/>
              <a:defRPr sz="7300">
                <a:solidFill>
                  <a:schemeClr val="accent4"/>
                </a:solidFill>
              </a:defRPr>
            </a:lvl6pPr>
            <a:lvl7pPr lvl="6" rtl="0">
              <a:spcBef>
                <a:spcPts val="0"/>
              </a:spcBef>
              <a:spcAft>
                <a:spcPts val="0"/>
              </a:spcAft>
              <a:buClr>
                <a:schemeClr val="accent4"/>
              </a:buClr>
              <a:buSzPts val="7300"/>
              <a:buNone/>
              <a:defRPr sz="7300">
                <a:solidFill>
                  <a:schemeClr val="accent4"/>
                </a:solidFill>
              </a:defRPr>
            </a:lvl7pPr>
            <a:lvl8pPr lvl="7" rtl="0">
              <a:spcBef>
                <a:spcPts val="0"/>
              </a:spcBef>
              <a:spcAft>
                <a:spcPts val="0"/>
              </a:spcAft>
              <a:buClr>
                <a:schemeClr val="accent4"/>
              </a:buClr>
              <a:buSzPts val="7300"/>
              <a:buNone/>
              <a:defRPr sz="7300">
                <a:solidFill>
                  <a:schemeClr val="accent4"/>
                </a:solidFill>
              </a:defRPr>
            </a:lvl8pPr>
            <a:lvl9pPr lvl="8" rtl="0">
              <a:spcBef>
                <a:spcPts val="0"/>
              </a:spcBef>
              <a:spcAft>
                <a:spcPts val="0"/>
              </a:spcAft>
              <a:buClr>
                <a:schemeClr val="accent4"/>
              </a:buClr>
              <a:buSzPts val="7300"/>
              <a:buNone/>
              <a:defRPr sz="7300">
                <a:solidFill>
                  <a:schemeClr val="accent4"/>
                </a:solidFill>
              </a:defRPr>
            </a:lvl9pPr>
          </a:lstStyle>
          <a:p/>
        </p:txBody>
      </p:sp>
      <p:sp>
        <p:nvSpPr>
          <p:cNvPr id="355" name="Google Shape;355;p54"/>
          <p:cNvSpPr txBox="1"/>
          <p:nvPr>
            <p:ph idx="2" type="subTitle"/>
          </p:nvPr>
        </p:nvSpPr>
        <p:spPr>
          <a:xfrm>
            <a:off x="701850" y="2729484"/>
            <a:ext cx="70410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
        <p:nvSpPr>
          <p:cNvPr id="356" name="Google Shape;356;p54"/>
          <p:cNvSpPr txBox="1"/>
          <p:nvPr>
            <p:ph idx="3" type="subTitle"/>
          </p:nvPr>
        </p:nvSpPr>
        <p:spPr>
          <a:xfrm>
            <a:off x="349763" y="4585713"/>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solidFill>
                  <a:schemeClr val="accent4"/>
                </a:solidFill>
              </a:defRPr>
            </a:lvl1pPr>
            <a:lvl2pPr lvl="1" rtl="0">
              <a:lnSpc>
                <a:spcPct val="100000"/>
              </a:lnSpc>
              <a:spcBef>
                <a:spcPts val="0"/>
              </a:spcBef>
              <a:spcAft>
                <a:spcPts val="0"/>
              </a:spcAft>
              <a:buNone/>
              <a:defRPr b="0" sz="700">
                <a:solidFill>
                  <a:schemeClr val="accent4"/>
                </a:solidFill>
              </a:defRPr>
            </a:lvl2pPr>
            <a:lvl3pPr lvl="2" rtl="0">
              <a:lnSpc>
                <a:spcPct val="100000"/>
              </a:lnSpc>
              <a:spcBef>
                <a:spcPts val="0"/>
              </a:spcBef>
              <a:spcAft>
                <a:spcPts val="0"/>
              </a:spcAft>
              <a:buNone/>
              <a:defRPr b="0" sz="700">
                <a:solidFill>
                  <a:schemeClr val="accent4"/>
                </a:solidFill>
              </a:defRPr>
            </a:lvl3pPr>
            <a:lvl4pPr lvl="3" rtl="0">
              <a:lnSpc>
                <a:spcPct val="100000"/>
              </a:lnSpc>
              <a:spcBef>
                <a:spcPts val="0"/>
              </a:spcBef>
              <a:spcAft>
                <a:spcPts val="0"/>
              </a:spcAft>
              <a:buNone/>
              <a:defRPr b="0" sz="700">
                <a:solidFill>
                  <a:schemeClr val="accent4"/>
                </a:solidFill>
              </a:defRPr>
            </a:lvl4pPr>
            <a:lvl5pPr lvl="4" rtl="0">
              <a:lnSpc>
                <a:spcPct val="100000"/>
              </a:lnSpc>
              <a:spcBef>
                <a:spcPts val="0"/>
              </a:spcBef>
              <a:spcAft>
                <a:spcPts val="0"/>
              </a:spcAft>
              <a:buNone/>
              <a:defRPr b="0" sz="700">
                <a:solidFill>
                  <a:schemeClr val="accent4"/>
                </a:solidFill>
              </a:defRPr>
            </a:lvl5pPr>
            <a:lvl6pPr lvl="5" rtl="0">
              <a:lnSpc>
                <a:spcPct val="100000"/>
              </a:lnSpc>
              <a:spcBef>
                <a:spcPts val="0"/>
              </a:spcBef>
              <a:spcAft>
                <a:spcPts val="0"/>
              </a:spcAft>
              <a:buNone/>
              <a:defRPr b="0" sz="700">
                <a:solidFill>
                  <a:schemeClr val="accent4"/>
                </a:solidFill>
              </a:defRPr>
            </a:lvl6pPr>
            <a:lvl7pPr lvl="6" rtl="0">
              <a:lnSpc>
                <a:spcPct val="100000"/>
              </a:lnSpc>
              <a:spcBef>
                <a:spcPts val="0"/>
              </a:spcBef>
              <a:spcAft>
                <a:spcPts val="0"/>
              </a:spcAft>
              <a:buNone/>
              <a:defRPr b="0" sz="700">
                <a:solidFill>
                  <a:schemeClr val="accent4"/>
                </a:solidFill>
              </a:defRPr>
            </a:lvl7pPr>
            <a:lvl8pPr lvl="7" rtl="0">
              <a:lnSpc>
                <a:spcPct val="100000"/>
              </a:lnSpc>
              <a:spcBef>
                <a:spcPts val="0"/>
              </a:spcBef>
              <a:spcAft>
                <a:spcPts val="0"/>
              </a:spcAft>
              <a:buNone/>
              <a:defRPr b="0" sz="700">
                <a:solidFill>
                  <a:schemeClr val="accent4"/>
                </a:solidFill>
              </a:defRPr>
            </a:lvl8pPr>
            <a:lvl9pPr lvl="8" rtl="0">
              <a:lnSpc>
                <a:spcPct val="100000"/>
              </a:lnSpc>
              <a:spcBef>
                <a:spcPts val="0"/>
              </a:spcBef>
              <a:spcAft>
                <a:spcPts val="0"/>
              </a:spcAft>
              <a:buNone/>
              <a:defRPr b="0" sz="700">
                <a:solidFill>
                  <a:schemeClr val="accent4"/>
                </a:solidFil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bg>
      <p:bgPr>
        <a:solidFill>
          <a:schemeClr val="dk1"/>
        </a:solidFill>
      </p:bgPr>
    </p:bg>
    <p:spTree>
      <p:nvGrpSpPr>
        <p:cNvPr id="357" name="Shape 357"/>
        <p:cNvGrpSpPr/>
        <p:nvPr/>
      </p:nvGrpSpPr>
      <p:grpSpPr>
        <a:xfrm>
          <a:off x="0" y="0"/>
          <a:ext cx="0" cy="0"/>
          <a:chOff x="0" y="0"/>
          <a:chExt cx="0" cy="0"/>
        </a:xfrm>
      </p:grpSpPr>
      <p:sp>
        <p:nvSpPr>
          <p:cNvPr id="358" name="Google Shape;358;p55"/>
          <p:cNvSpPr txBox="1"/>
          <p:nvPr>
            <p:ph idx="1"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59" name="Google Shape;359;p55"/>
          <p:cNvSpPr txBox="1"/>
          <p:nvPr>
            <p:ph type="ctrTitle"/>
          </p:nvPr>
        </p:nvSpPr>
        <p:spPr>
          <a:xfrm>
            <a:off x="701800" y="1691638"/>
            <a:ext cx="3168600" cy="1101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9pPr>
          </a:lstStyle>
          <a:p/>
        </p:txBody>
      </p:sp>
      <p:sp>
        <p:nvSpPr>
          <p:cNvPr id="360" name="Google Shape;360;p55"/>
          <p:cNvSpPr txBox="1"/>
          <p:nvPr>
            <p:ph idx="2" type="subTitle"/>
          </p:nvPr>
        </p:nvSpPr>
        <p:spPr>
          <a:xfrm>
            <a:off x="701850" y="2729488"/>
            <a:ext cx="31686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
        <p:nvSpPr>
          <p:cNvPr id="361" name="Google Shape;361;p55"/>
          <p:cNvSpPr txBox="1"/>
          <p:nvPr>
            <p:ph idx="3" type="subTitle"/>
          </p:nvPr>
        </p:nvSpPr>
        <p:spPr>
          <a:xfrm>
            <a:off x="349763" y="4585713"/>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solidFill>
                  <a:schemeClr val="accent4"/>
                </a:solidFill>
              </a:defRPr>
            </a:lvl1pPr>
            <a:lvl2pPr lvl="1" rtl="0">
              <a:lnSpc>
                <a:spcPct val="100000"/>
              </a:lnSpc>
              <a:spcBef>
                <a:spcPts val="0"/>
              </a:spcBef>
              <a:spcAft>
                <a:spcPts val="0"/>
              </a:spcAft>
              <a:buNone/>
              <a:defRPr b="0" sz="700">
                <a:solidFill>
                  <a:schemeClr val="accent4"/>
                </a:solidFill>
              </a:defRPr>
            </a:lvl2pPr>
            <a:lvl3pPr lvl="2" rtl="0">
              <a:lnSpc>
                <a:spcPct val="100000"/>
              </a:lnSpc>
              <a:spcBef>
                <a:spcPts val="0"/>
              </a:spcBef>
              <a:spcAft>
                <a:spcPts val="0"/>
              </a:spcAft>
              <a:buNone/>
              <a:defRPr b="0" sz="700">
                <a:solidFill>
                  <a:schemeClr val="accent4"/>
                </a:solidFill>
              </a:defRPr>
            </a:lvl3pPr>
            <a:lvl4pPr lvl="3" rtl="0">
              <a:lnSpc>
                <a:spcPct val="100000"/>
              </a:lnSpc>
              <a:spcBef>
                <a:spcPts val="0"/>
              </a:spcBef>
              <a:spcAft>
                <a:spcPts val="0"/>
              </a:spcAft>
              <a:buNone/>
              <a:defRPr b="0" sz="700">
                <a:solidFill>
                  <a:schemeClr val="accent4"/>
                </a:solidFill>
              </a:defRPr>
            </a:lvl4pPr>
            <a:lvl5pPr lvl="4" rtl="0">
              <a:lnSpc>
                <a:spcPct val="100000"/>
              </a:lnSpc>
              <a:spcBef>
                <a:spcPts val="0"/>
              </a:spcBef>
              <a:spcAft>
                <a:spcPts val="0"/>
              </a:spcAft>
              <a:buNone/>
              <a:defRPr b="0" sz="700">
                <a:solidFill>
                  <a:schemeClr val="accent4"/>
                </a:solidFill>
              </a:defRPr>
            </a:lvl5pPr>
            <a:lvl6pPr lvl="5" rtl="0">
              <a:lnSpc>
                <a:spcPct val="100000"/>
              </a:lnSpc>
              <a:spcBef>
                <a:spcPts val="0"/>
              </a:spcBef>
              <a:spcAft>
                <a:spcPts val="0"/>
              </a:spcAft>
              <a:buNone/>
              <a:defRPr b="0" sz="700">
                <a:solidFill>
                  <a:schemeClr val="accent4"/>
                </a:solidFill>
              </a:defRPr>
            </a:lvl6pPr>
            <a:lvl7pPr lvl="6" rtl="0">
              <a:lnSpc>
                <a:spcPct val="100000"/>
              </a:lnSpc>
              <a:spcBef>
                <a:spcPts val="0"/>
              </a:spcBef>
              <a:spcAft>
                <a:spcPts val="0"/>
              </a:spcAft>
              <a:buNone/>
              <a:defRPr b="0" sz="700">
                <a:solidFill>
                  <a:schemeClr val="accent4"/>
                </a:solidFill>
              </a:defRPr>
            </a:lvl7pPr>
            <a:lvl8pPr lvl="7" rtl="0">
              <a:lnSpc>
                <a:spcPct val="100000"/>
              </a:lnSpc>
              <a:spcBef>
                <a:spcPts val="0"/>
              </a:spcBef>
              <a:spcAft>
                <a:spcPts val="0"/>
              </a:spcAft>
              <a:buNone/>
              <a:defRPr b="0" sz="700">
                <a:solidFill>
                  <a:schemeClr val="accent4"/>
                </a:solidFill>
              </a:defRPr>
            </a:lvl8pPr>
            <a:lvl9pPr lvl="8" rtl="0">
              <a:lnSpc>
                <a:spcPct val="100000"/>
              </a:lnSpc>
              <a:spcBef>
                <a:spcPts val="0"/>
              </a:spcBef>
              <a:spcAft>
                <a:spcPts val="0"/>
              </a:spcAft>
              <a:buNone/>
              <a:defRPr b="0" sz="700">
                <a:solidFill>
                  <a:schemeClr val="accent4"/>
                </a:solidFill>
              </a:defRPr>
            </a:lvl9pPr>
          </a:lstStyle>
          <a:p/>
        </p:txBody>
      </p:sp>
      <p:sp>
        <p:nvSpPr>
          <p:cNvPr id="362" name="Google Shape;362;p55"/>
          <p:cNvSpPr txBox="1"/>
          <p:nvPr>
            <p:ph idx="4" type="ctrTitle"/>
          </p:nvPr>
        </p:nvSpPr>
        <p:spPr>
          <a:xfrm>
            <a:off x="5278375" y="1691638"/>
            <a:ext cx="3168600" cy="1101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9pPr>
          </a:lstStyle>
          <a:p/>
        </p:txBody>
      </p:sp>
      <p:sp>
        <p:nvSpPr>
          <p:cNvPr id="363" name="Google Shape;363;p55"/>
          <p:cNvSpPr txBox="1"/>
          <p:nvPr>
            <p:ph idx="5" type="subTitle"/>
          </p:nvPr>
        </p:nvSpPr>
        <p:spPr>
          <a:xfrm>
            <a:off x="5278425" y="2729488"/>
            <a:ext cx="31686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bg>
      <p:bgPr>
        <a:solidFill>
          <a:schemeClr val="dk1"/>
        </a:solidFill>
      </p:bgPr>
    </p:bg>
    <p:spTree>
      <p:nvGrpSpPr>
        <p:cNvPr id="364" name="Shape 364"/>
        <p:cNvGrpSpPr/>
        <p:nvPr/>
      </p:nvGrpSpPr>
      <p:grpSpPr>
        <a:xfrm>
          <a:off x="0" y="0"/>
          <a:ext cx="0" cy="0"/>
          <a:chOff x="0" y="0"/>
          <a:chExt cx="0" cy="0"/>
        </a:xfrm>
      </p:grpSpPr>
      <p:sp>
        <p:nvSpPr>
          <p:cNvPr id="365" name="Google Shape;365;p56"/>
          <p:cNvSpPr txBox="1"/>
          <p:nvPr>
            <p:ph idx="1"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900">
                <a:solidFill>
                  <a:schemeClr val="accent4"/>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900">
                <a:solidFill>
                  <a:schemeClr val="accent4"/>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900">
                <a:solidFill>
                  <a:schemeClr val="accent4"/>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900">
                <a:solidFill>
                  <a:schemeClr val="accent4"/>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900">
                <a:solidFill>
                  <a:schemeClr val="accent4"/>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900">
                <a:solidFill>
                  <a:schemeClr val="accent4"/>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900">
                <a:solidFill>
                  <a:schemeClr val="accent4"/>
                </a:solidFill>
                <a:latin typeface="Montserrat Medium"/>
                <a:ea typeface="Montserrat Medium"/>
                <a:cs typeface="Montserrat Medium"/>
                <a:sym typeface="Montserrat Medium"/>
              </a:defRPr>
            </a:lvl9pPr>
          </a:lstStyle>
          <a:p/>
        </p:txBody>
      </p:sp>
      <p:sp>
        <p:nvSpPr>
          <p:cNvPr id="366" name="Google Shape;366;p56"/>
          <p:cNvSpPr txBox="1"/>
          <p:nvPr>
            <p:ph type="ctrTitle"/>
          </p:nvPr>
        </p:nvSpPr>
        <p:spPr>
          <a:xfrm>
            <a:off x="701800" y="1975238"/>
            <a:ext cx="2112300" cy="735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9pPr>
          </a:lstStyle>
          <a:p/>
        </p:txBody>
      </p:sp>
      <p:sp>
        <p:nvSpPr>
          <p:cNvPr id="367" name="Google Shape;367;p56"/>
          <p:cNvSpPr txBox="1"/>
          <p:nvPr>
            <p:ph idx="2" type="subTitle"/>
          </p:nvPr>
        </p:nvSpPr>
        <p:spPr>
          <a:xfrm>
            <a:off x="701850" y="2729488"/>
            <a:ext cx="21123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
        <p:nvSpPr>
          <p:cNvPr id="368" name="Google Shape;368;p56"/>
          <p:cNvSpPr txBox="1"/>
          <p:nvPr>
            <p:ph idx="3" type="subTitle"/>
          </p:nvPr>
        </p:nvSpPr>
        <p:spPr>
          <a:xfrm>
            <a:off x="349763" y="4585713"/>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solidFill>
                  <a:schemeClr val="accent4"/>
                </a:solidFill>
              </a:defRPr>
            </a:lvl1pPr>
            <a:lvl2pPr lvl="1" rtl="0">
              <a:lnSpc>
                <a:spcPct val="100000"/>
              </a:lnSpc>
              <a:spcBef>
                <a:spcPts val="0"/>
              </a:spcBef>
              <a:spcAft>
                <a:spcPts val="0"/>
              </a:spcAft>
              <a:buNone/>
              <a:defRPr b="0" sz="700">
                <a:solidFill>
                  <a:schemeClr val="accent4"/>
                </a:solidFill>
              </a:defRPr>
            </a:lvl2pPr>
            <a:lvl3pPr lvl="2" rtl="0">
              <a:lnSpc>
                <a:spcPct val="100000"/>
              </a:lnSpc>
              <a:spcBef>
                <a:spcPts val="0"/>
              </a:spcBef>
              <a:spcAft>
                <a:spcPts val="0"/>
              </a:spcAft>
              <a:buNone/>
              <a:defRPr b="0" sz="700">
                <a:solidFill>
                  <a:schemeClr val="accent4"/>
                </a:solidFill>
              </a:defRPr>
            </a:lvl3pPr>
            <a:lvl4pPr lvl="3" rtl="0">
              <a:lnSpc>
                <a:spcPct val="100000"/>
              </a:lnSpc>
              <a:spcBef>
                <a:spcPts val="0"/>
              </a:spcBef>
              <a:spcAft>
                <a:spcPts val="0"/>
              </a:spcAft>
              <a:buNone/>
              <a:defRPr b="0" sz="700">
                <a:solidFill>
                  <a:schemeClr val="accent4"/>
                </a:solidFill>
              </a:defRPr>
            </a:lvl4pPr>
            <a:lvl5pPr lvl="4" rtl="0">
              <a:lnSpc>
                <a:spcPct val="100000"/>
              </a:lnSpc>
              <a:spcBef>
                <a:spcPts val="0"/>
              </a:spcBef>
              <a:spcAft>
                <a:spcPts val="0"/>
              </a:spcAft>
              <a:buNone/>
              <a:defRPr b="0" sz="700">
                <a:solidFill>
                  <a:schemeClr val="accent4"/>
                </a:solidFill>
              </a:defRPr>
            </a:lvl5pPr>
            <a:lvl6pPr lvl="5" rtl="0">
              <a:lnSpc>
                <a:spcPct val="100000"/>
              </a:lnSpc>
              <a:spcBef>
                <a:spcPts val="0"/>
              </a:spcBef>
              <a:spcAft>
                <a:spcPts val="0"/>
              </a:spcAft>
              <a:buNone/>
              <a:defRPr b="0" sz="700">
                <a:solidFill>
                  <a:schemeClr val="accent4"/>
                </a:solidFill>
              </a:defRPr>
            </a:lvl6pPr>
            <a:lvl7pPr lvl="6" rtl="0">
              <a:lnSpc>
                <a:spcPct val="100000"/>
              </a:lnSpc>
              <a:spcBef>
                <a:spcPts val="0"/>
              </a:spcBef>
              <a:spcAft>
                <a:spcPts val="0"/>
              </a:spcAft>
              <a:buNone/>
              <a:defRPr b="0" sz="700">
                <a:solidFill>
                  <a:schemeClr val="accent4"/>
                </a:solidFill>
              </a:defRPr>
            </a:lvl7pPr>
            <a:lvl8pPr lvl="7" rtl="0">
              <a:lnSpc>
                <a:spcPct val="100000"/>
              </a:lnSpc>
              <a:spcBef>
                <a:spcPts val="0"/>
              </a:spcBef>
              <a:spcAft>
                <a:spcPts val="0"/>
              </a:spcAft>
              <a:buNone/>
              <a:defRPr b="0" sz="700">
                <a:solidFill>
                  <a:schemeClr val="accent4"/>
                </a:solidFill>
              </a:defRPr>
            </a:lvl8pPr>
            <a:lvl9pPr lvl="8" rtl="0">
              <a:lnSpc>
                <a:spcPct val="100000"/>
              </a:lnSpc>
              <a:spcBef>
                <a:spcPts val="0"/>
              </a:spcBef>
              <a:spcAft>
                <a:spcPts val="0"/>
              </a:spcAft>
              <a:buNone/>
              <a:defRPr b="0" sz="700">
                <a:solidFill>
                  <a:schemeClr val="accent4"/>
                </a:solidFill>
              </a:defRPr>
            </a:lvl9pPr>
          </a:lstStyle>
          <a:p/>
        </p:txBody>
      </p:sp>
      <p:sp>
        <p:nvSpPr>
          <p:cNvPr id="369" name="Google Shape;369;p56"/>
          <p:cNvSpPr txBox="1"/>
          <p:nvPr>
            <p:ph idx="4" type="ctrTitle"/>
          </p:nvPr>
        </p:nvSpPr>
        <p:spPr>
          <a:xfrm>
            <a:off x="3515825" y="1975348"/>
            <a:ext cx="2112300" cy="735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9pPr>
          </a:lstStyle>
          <a:p/>
        </p:txBody>
      </p:sp>
      <p:sp>
        <p:nvSpPr>
          <p:cNvPr id="370" name="Google Shape;370;p56"/>
          <p:cNvSpPr txBox="1"/>
          <p:nvPr>
            <p:ph idx="5" type="subTitle"/>
          </p:nvPr>
        </p:nvSpPr>
        <p:spPr>
          <a:xfrm>
            <a:off x="3515875" y="2729488"/>
            <a:ext cx="21123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
        <p:nvSpPr>
          <p:cNvPr id="371" name="Google Shape;371;p56"/>
          <p:cNvSpPr txBox="1"/>
          <p:nvPr>
            <p:ph idx="6" type="ctrTitle"/>
          </p:nvPr>
        </p:nvSpPr>
        <p:spPr>
          <a:xfrm>
            <a:off x="6329850" y="1975348"/>
            <a:ext cx="2112300" cy="735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9pPr>
          </a:lstStyle>
          <a:p/>
        </p:txBody>
      </p:sp>
      <p:sp>
        <p:nvSpPr>
          <p:cNvPr id="372" name="Google Shape;372;p56"/>
          <p:cNvSpPr txBox="1"/>
          <p:nvPr>
            <p:ph idx="7" type="subTitle"/>
          </p:nvPr>
        </p:nvSpPr>
        <p:spPr>
          <a:xfrm>
            <a:off x="6329900" y="2729488"/>
            <a:ext cx="21123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bg>
      <p:bgPr>
        <a:solidFill>
          <a:schemeClr val="dk1"/>
        </a:solidFill>
      </p:bgPr>
    </p:bg>
    <p:spTree>
      <p:nvGrpSpPr>
        <p:cNvPr id="373" name="Shape 373"/>
        <p:cNvGrpSpPr/>
        <p:nvPr/>
      </p:nvGrpSpPr>
      <p:grpSpPr>
        <a:xfrm>
          <a:off x="0" y="0"/>
          <a:ext cx="0" cy="0"/>
          <a:chOff x="0" y="0"/>
          <a:chExt cx="0" cy="0"/>
        </a:xfrm>
      </p:grpSpPr>
      <p:sp>
        <p:nvSpPr>
          <p:cNvPr id="374" name="Google Shape;374;p57"/>
          <p:cNvSpPr txBox="1"/>
          <p:nvPr>
            <p:ph idx="1"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75" name="Google Shape;375;p57"/>
          <p:cNvSpPr txBox="1"/>
          <p:nvPr>
            <p:ph type="ctrTitle"/>
          </p:nvPr>
        </p:nvSpPr>
        <p:spPr>
          <a:xfrm>
            <a:off x="701800" y="1691640"/>
            <a:ext cx="3872700" cy="11019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9pPr>
          </a:lstStyle>
          <a:p/>
        </p:txBody>
      </p:sp>
      <p:sp>
        <p:nvSpPr>
          <p:cNvPr id="376" name="Google Shape;376;p57"/>
          <p:cNvSpPr txBox="1"/>
          <p:nvPr>
            <p:ph idx="2" type="subTitle"/>
          </p:nvPr>
        </p:nvSpPr>
        <p:spPr>
          <a:xfrm>
            <a:off x="701828" y="2729484"/>
            <a:ext cx="38727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
        <p:nvSpPr>
          <p:cNvPr id="377" name="Google Shape;377;p57"/>
          <p:cNvSpPr txBox="1"/>
          <p:nvPr>
            <p:ph idx="3" type="subTitle"/>
          </p:nvPr>
        </p:nvSpPr>
        <p:spPr>
          <a:xfrm>
            <a:off x="349763" y="4585713"/>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solidFill>
                  <a:schemeClr val="accent4"/>
                </a:solidFill>
              </a:defRPr>
            </a:lvl1pPr>
            <a:lvl2pPr lvl="1" rtl="0">
              <a:lnSpc>
                <a:spcPct val="100000"/>
              </a:lnSpc>
              <a:spcBef>
                <a:spcPts val="0"/>
              </a:spcBef>
              <a:spcAft>
                <a:spcPts val="0"/>
              </a:spcAft>
              <a:buNone/>
              <a:defRPr b="0" sz="700">
                <a:solidFill>
                  <a:schemeClr val="accent4"/>
                </a:solidFill>
              </a:defRPr>
            </a:lvl2pPr>
            <a:lvl3pPr lvl="2" rtl="0">
              <a:lnSpc>
                <a:spcPct val="100000"/>
              </a:lnSpc>
              <a:spcBef>
                <a:spcPts val="0"/>
              </a:spcBef>
              <a:spcAft>
                <a:spcPts val="0"/>
              </a:spcAft>
              <a:buNone/>
              <a:defRPr b="0" sz="700">
                <a:solidFill>
                  <a:schemeClr val="accent4"/>
                </a:solidFill>
              </a:defRPr>
            </a:lvl3pPr>
            <a:lvl4pPr lvl="3" rtl="0">
              <a:lnSpc>
                <a:spcPct val="100000"/>
              </a:lnSpc>
              <a:spcBef>
                <a:spcPts val="0"/>
              </a:spcBef>
              <a:spcAft>
                <a:spcPts val="0"/>
              </a:spcAft>
              <a:buNone/>
              <a:defRPr b="0" sz="700">
                <a:solidFill>
                  <a:schemeClr val="accent4"/>
                </a:solidFill>
              </a:defRPr>
            </a:lvl4pPr>
            <a:lvl5pPr lvl="4" rtl="0">
              <a:lnSpc>
                <a:spcPct val="100000"/>
              </a:lnSpc>
              <a:spcBef>
                <a:spcPts val="0"/>
              </a:spcBef>
              <a:spcAft>
                <a:spcPts val="0"/>
              </a:spcAft>
              <a:buNone/>
              <a:defRPr b="0" sz="700">
                <a:solidFill>
                  <a:schemeClr val="accent4"/>
                </a:solidFill>
              </a:defRPr>
            </a:lvl5pPr>
            <a:lvl6pPr lvl="5" rtl="0">
              <a:lnSpc>
                <a:spcPct val="100000"/>
              </a:lnSpc>
              <a:spcBef>
                <a:spcPts val="0"/>
              </a:spcBef>
              <a:spcAft>
                <a:spcPts val="0"/>
              </a:spcAft>
              <a:buNone/>
              <a:defRPr b="0" sz="700">
                <a:solidFill>
                  <a:schemeClr val="accent4"/>
                </a:solidFill>
              </a:defRPr>
            </a:lvl6pPr>
            <a:lvl7pPr lvl="6" rtl="0">
              <a:lnSpc>
                <a:spcPct val="100000"/>
              </a:lnSpc>
              <a:spcBef>
                <a:spcPts val="0"/>
              </a:spcBef>
              <a:spcAft>
                <a:spcPts val="0"/>
              </a:spcAft>
              <a:buNone/>
              <a:defRPr b="0" sz="700">
                <a:solidFill>
                  <a:schemeClr val="accent4"/>
                </a:solidFill>
              </a:defRPr>
            </a:lvl7pPr>
            <a:lvl8pPr lvl="7" rtl="0">
              <a:lnSpc>
                <a:spcPct val="100000"/>
              </a:lnSpc>
              <a:spcBef>
                <a:spcPts val="0"/>
              </a:spcBef>
              <a:spcAft>
                <a:spcPts val="0"/>
              </a:spcAft>
              <a:buNone/>
              <a:defRPr b="0" sz="700">
                <a:solidFill>
                  <a:schemeClr val="accent4"/>
                </a:solidFill>
              </a:defRPr>
            </a:lvl8pPr>
            <a:lvl9pPr lvl="8" rtl="0">
              <a:lnSpc>
                <a:spcPct val="100000"/>
              </a:lnSpc>
              <a:spcBef>
                <a:spcPts val="0"/>
              </a:spcBef>
              <a:spcAft>
                <a:spcPts val="0"/>
              </a:spcAft>
              <a:buNone/>
              <a:defRPr b="0" sz="700">
                <a:solidFill>
                  <a:schemeClr val="accent4"/>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bg>
      <p:bgPr>
        <a:solidFill>
          <a:schemeClr val="dk1"/>
        </a:solidFill>
      </p:bgPr>
    </p:bg>
    <p:spTree>
      <p:nvGrpSpPr>
        <p:cNvPr id="378" name="Shape 378"/>
        <p:cNvGrpSpPr/>
        <p:nvPr/>
      </p:nvGrpSpPr>
      <p:grpSpPr>
        <a:xfrm>
          <a:off x="0" y="0"/>
          <a:ext cx="0" cy="0"/>
          <a:chOff x="0" y="0"/>
          <a:chExt cx="0" cy="0"/>
        </a:xfrm>
      </p:grpSpPr>
      <p:sp>
        <p:nvSpPr>
          <p:cNvPr id="379" name="Google Shape;379;p58"/>
          <p:cNvSpPr txBox="1"/>
          <p:nvPr>
            <p:ph idx="1"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80" name="Google Shape;380;p58"/>
          <p:cNvSpPr txBox="1"/>
          <p:nvPr>
            <p:ph type="ctrTitle"/>
          </p:nvPr>
        </p:nvSpPr>
        <p:spPr>
          <a:xfrm>
            <a:off x="701800" y="1234438"/>
            <a:ext cx="3872700" cy="738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9pPr>
          </a:lstStyle>
          <a:p/>
        </p:txBody>
      </p:sp>
      <p:sp>
        <p:nvSpPr>
          <p:cNvPr id="381" name="Google Shape;381;p58"/>
          <p:cNvSpPr txBox="1"/>
          <p:nvPr>
            <p:ph idx="2" type="subTitle"/>
          </p:nvPr>
        </p:nvSpPr>
        <p:spPr>
          <a:xfrm>
            <a:off x="701828" y="1985486"/>
            <a:ext cx="38727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
        <p:nvSpPr>
          <p:cNvPr id="382" name="Google Shape;382;p58"/>
          <p:cNvSpPr txBox="1"/>
          <p:nvPr>
            <p:ph idx="3" type="subTitle"/>
          </p:nvPr>
        </p:nvSpPr>
        <p:spPr>
          <a:xfrm>
            <a:off x="349763" y="4585713"/>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solidFill>
                  <a:schemeClr val="accent4"/>
                </a:solidFill>
              </a:defRPr>
            </a:lvl1pPr>
            <a:lvl2pPr lvl="1" rtl="0">
              <a:lnSpc>
                <a:spcPct val="100000"/>
              </a:lnSpc>
              <a:spcBef>
                <a:spcPts val="0"/>
              </a:spcBef>
              <a:spcAft>
                <a:spcPts val="0"/>
              </a:spcAft>
              <a:buNone/>
              <a:defRPr b="0" sz="700">
                <a:solidFill>
                  <a:schemeClr val="accent4"/>
                </a:solidFill>
              </a:defRPr>
            </a:lvl2pPr>
            <a:lvl3pPr lvl="2" rtl="0">
              <a:lnSpc>
                <a:spcPct val="100000"/>
              </a:lnSpc>
              <a:spcBef>
                <a:spcPts val="0"/>
              </a:spcBef>
              <a:spcAft>
                <a:spcPts val="0"/>
              </a:spcAft>
              <a:buNone/>
              <a:defRPr b="0" sz="700">
                <a:solidFill>
                  <a:schemeClr val="accent4"/>
                </a:solidFill>
              </a:defRPr>
            </a:lvl3pPr>
            <a:lvl4pPr lvl="3" rtl="0">
              <a:lnSpc>
                <a:spcPct val="100000"/>
              </a:lnSpc>
              <a:spcBef>
                <a:spcPts val="0"/>
              </a:spcBef>
              <a:spcAft>
                <a:spcPts val="0"/>
              </a:spcAft>
              <a:buNone/>
              <a:defRPr b="0" sz="700">
                <a:solidFill>
                  <a:schemeClr val="accent4"/>
                </a:solidFill>
              </a:defRPr>
            </a:lvl4pPr>
            <a:lvl5pPr lvl="4" rtl="0">
              <a:lnSpc>
                <a:spcPct val="100000"/>
              </a:lnSpc>
              <a:spcBef>
                <a:spcPts val="0"/>
              </a:spcBef>
              <a:spcAft>
                <a:spcPts val="0"/>
              </a:spcAft>
              <a:buNone/>
              <a:defRPr b="0" sz="700">
                <a:solidFill>
                  <a:schemeClr val="accent4"/>
                </a:solidFill>
              </a:defRPr>
            </a:lvl5pPr>
            <a:lvl6pPr lvl="5" rtl="0">
              <a:lnSpc>
                <a:spcPct val="100000"/>
              </a:lnSpc>
              <a:spcBef>
                <a:spcPts val="0"/>
              </a:spcBef>
              <a:spcAft>
                <a:spcPts val="0"/>
              </a:spcAft>
              <a:buNone/>
              <a:defRPr b="0" sz="700">
                <a:solidFill>
                  <a:schemeClr val="accent4"/>
                </a:solidFill>
              </a:defRPr>
            </a:lvl6pPr>
            <a:lvl7pPr lvl="6" rtl="0">
              <a:lnSpc>
                <a:spcPct val="100000"/>
              </a:lnSpc>
              <a:spcBef>
                <a:spcPts val="0"/>
              </a:spcBef>
              <a:spcAft>
                <a:spcPts val="0"/>
              </a:spcAft>
              <a:buNone/>
              <a:defRPr b="0" sz="700">
                <a:solidFill>
                  <a:schemeClr val="accent4"/>
                </a:solidFill>
              </a:defRPr>
            </a:lvl7pPr>
            <a:lvl8pPr lvl="7" rtl="0">
              <a:lnSpc>
                <a:spcPct val="100000"/>
              </a:lnSpc>
              <a:spcBef>
                <a:spcPts val="0"/>
              </a:spcBef>
              <a:spcAft>
                <a:spcPts val="0"/>
              </a:spcAft>
              <a:buNone/>
              <a:defRPr b="0" sz="700">
                <a:solidFill>
                  <a:schemeClr val="accent4"/>
                </a:solidFill>
              </a:defRPr>
            </a:lvl8pPr>
            <a:lvl9pPr lvl="8" rtl="0">
              <a:lnSpc>
                <a:spcPct val="100000"/>
              </a:lnSpc>
              <a:spcBef>
                <a:spcPts val="0"/>
              </a:spcBef>
              <a:spcAft>
                <a:spcPts val="0"/>
              </a:spcAft>
              <a:buNone/>
              <a:defRPr b="0" sz="700">
                <a:solidFill>
                  <a:schemeClr val="accent4"/>
                </a:solidFill>
              </a:defRPr>
            </a:lvl9pPr>
          </a:lstStyle>
          <a:p/>
        </p:txBody>
      </p:sp>
      <p:sp>
        <p:nvSpPr>
          <p:cNvPr id="383" name="Google Shape;383;p58"/>
          <p:cNvSpPr txBox="1"/>
          <p:nvPr>
            <p:ph idx="4" type="ctrTitle"/>
          </p:nvPr>
        </p:nvSpPr>
        <p:spPr>
          <a:xfrm>
            <a:off x="701800" y="2680850"/>
            <a:ext cx="3872700" cy="738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9pPr>
          </a:lstStyle>
          <a:p/>
        </p:txBody>
      </p:sp>
      <p:sp>
        <p:nvSpPr>
          <p:cNvPr id="384" name="Google Shape;384;p58"/>
          <p:cNvSpPr txBox="1"/>
          <p:nvPr>
            <p:ph idx="5" type="subTitle"/>
          </p:nvPr>
        </p:nvSpPr>
        <p:spPr>
          <a:xfrm>
            <a:off x="701828" y="3432050"/>
            <a:ext cx="38727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bg>
      <p:bgPr>
        <a:solidFill>
          <a:schemeClr val="dk1"/>
        </a:solidFill>
      </p:bgPr>
    </p:bg>
    <p:spTree>
      <p:nvGrpSpPr>
        <p:cNvPr id="385" name="Shape 385"/>
        <p:cNvGrpSpPr/>
        <p:nvPr/>
      </p:nvGrpSpPr>
      <p:grpSpPr>
        <a:xfrm>
          <a:off x="0" y="0"/>
          <a:ext cx="0" cy="0"/>
          <a:chOff x="0" y="0"/>
          <a:chExt cx="0" cy="0"/>
        </a:xfrm>
      </p:grpSpPr>
      <p:sp>
        <p:nvSpPr>
          <p:cNvPr id="386" name="Google Shape;386;p59"/>
          <p:cNvSpPr txBox="1"/>
          <p:nvPr>
            <p:ph idx="1" type="subTitle"/>
          </p:nvPr>
        </p:nvSpPr>
        <p:spPr>
          <a:xfrm>
            <a:off x="349763" y="349763"/>
            <a:ext cx="24645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87" name="Google Shape;387;p59"/>
          <p:cNvSpPr txBox="1"/>
          <p:nvPr>
            <p:ph type="ctrTitle"/>
          </p:nvPr>
        </p:nvSpPr>
        <p:spPr>
          <a:xfrm>
            <a:off x="349750" y="1691640"/>
            <a:ext cx="2464500" cy="11019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9pPr>
          </a:lstStyle>
          <a:p/>
        </p:txBody>
      </p:sp>
      <p:sp>
        <p:nvSpPr>
          <p:cNvPr id="388" name="Google Shape;388;p59"/>
          <p:cNvSpPr txBox="1"/>
          <p:nvPr>
            <p:ph idx="2" type="subTitle"/>
          </p:nvPr>
        </p:nvSpPr>
        <p:spPr>
          <a:xfrm>
            <a:off x="349767" y="2729484"/>
            <a:ext cx="2464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
        <p:nvSpPr>
          <p:cNvPr id="389" name="Google Shape;389;p59"/>
          <p:cNvSpPr txBox="1"/>
          <p:nvPr>
            <p:ph idx="3" type="subTitle"/>
          </p:nvPr>
        </p:nvSpPr>
        <p:spPr>
          <a:xfrm>
            <a:off x="349763" y="4585713"/>
            <a:ext cx="2464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solidFill>
                  <a:schemeClr val="accent4"/>
                </a:solidFill>
              </a:defRPr>
            </a:lvl1pPr>
            <a:lvl2pPr lvl="1" rtl="0">
              <a:lnSpc>
                <a:spcPct val="100000"/>
              </a:lnSpc>
              <a:spcBef>
                <a:spcPts val="0"/>
              </a:spcBef>
              <a:spcAft>
                <a:spcPts val="0"/>
              </a:spcAft>
              <a:buNone/>
              <a:defRPr b="0" sz="700">
                <a:solidFill>
                  <a:schemeClr val="accent4"/>
                </a:solidFill>
              </a:defRPr>
            </a:lvl2pPr>
            <a:lvl3pPr lvl="2" rtl="0">
              <a:lnSpc>
                <a:spcPct val="100000"/>
              </a:lnSpc>
              <a:spcBef>
                <a:spcPts val="0"/>
              </a:spcBef>
              <a:spcAft>
                <a:spcPts val="0"/>
              </a:spcAft>
              <a:buNone/>
              <a:defRPr b="0" sz="700">
                <a:solidFill>
                  <a:schemeClr val="accent4"/>
                </a:solidFill>
              </a:defRPr>
            </a:lvl3pPr>
            <a:lvl4pPr lvl="3" rtl="0">
              <a:lnSpc>
                <a:spcPct val="100000"/>
              </a:lnSpc>
              <a:spcBef>
                <a:spcPts val="0"/>
              </a:spcBef>
              <a:spcAft>
                <a:spcPts val="0"/>
              </a:spcAft>
              <a:buNone/>
              <a:defRPr b="0" sz="700">
                <a:solidFill>
                  <a:schemeClr val="accent4"/>
                </a:solidFill>
              </a:defRPr>
            </a:lvl4pPr>
            <a:lvl5pPr lvl="4" rtl="0">
              <a:lnSpc>
                <a:spcPct val="100000"/>
              </a:lnSpc>
              <a:spcBef>
                <a:spcPts val="0"/>
              </a:spcBef>
              <a:spcAft>
                <a:spcPts val="0"/>
              </a:spcAft>
              <a:buNone/>
              <a:defRPr b="0" sz="700">
                <a:solidFill>
                  <a:schemeClr val="accent4"/>
                </a:solidFill>
              </a:defRPr>
            </a:lvl5pPr>
            <a:lvl6pPr lvl="5" rtl="0">
              <a:lnSpc>
                <a:spcPct val="100000"/>
              </a:lnSpc>
              <a:spcBef>
                <a:spcPts val="0"/>
              </a:spcBef>
              <a:spcAft>
                <a:spcPts val="0"/>
              </a:spcAft>
              <a:buNone/>
              <a:defRPr b="0" sz="700">
                <a:solidFill>
                  <a:schemeClr val="accent4"/>
                </a:solidFill>
              </a:defRPr>
            </a:lvl6pPr>
            <a:lvl7pPr lvl="6" rtl="0">
              <a:lnSpc>
                <a:spcPct val="100000"/>
              </a:lnSpc>
              <a:spcBef>
                <a:spcPts val="0"/>
              </a:spcBef>
              <a:spcAft>
                <a:spcPts val="0"/>
              </a:spcAft>
              <a:buNone/>
              <a:defRPr b="0" sz="700">
                <a:solidFill>
                  <a:schemeClr val="accent4"/>
                </a:solidFill>
              </a:defRPr>
            </a:lvl7pPr>
            <a:lvl8pPr lvl="7" rtl="0">
              <a:lnSpc>
                <a:spcPct val="100000"/>
              </a:lnSpc>
              <a:spcBef>
                <a:spcPts val="0"/>
              </a:spcBef>
              <a:spcAft>
                <a:spcPts val="0"/>
              </a:spcAft>
              <a:buNone/>
              <a:defRPr b="0" sz="700">
                <a:solidFill>
                  <a:schemeClr val="accent4"/>
                </a:solidFill>
              </a:defRPr>
            </a:lvl8pPr>
            <a:lvl9pPr lvl="8" rtl="0">
              <a:lnSpc>
                <a:spcPct val="100000"/>
              </a:lnSpc>
              <a:spcBef>
                <a:spcPts val="0"/>
              </a:spcBef>
              <a:spcAft>
                <a:spcPts val="0"/>
              </a:spcAft>
              <a:buNone/>
              <a:defRPr b="0" sz="700">
                <a:solidFill>
                  <a:schemeClr val="accent4"/>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bg>
      <p:bgPr>
        <a:solidFill>
          <a:schemeClr val="dk1"/>
        </a:solidFill>
      </p:bgPr>
    </p:bg>
    <p:spTree>
      <p:nvGrpSpPr>
        <p:cNvPr id="390" name="Shape 390"/>
        <p:cNvGrpSpPr/>
        <p:nvPr/>
      </p:nvGrpSpPr>
      <p:grpSpPr>
        <a:xfrm>
          <a:off x="0" y="0"/>
          <a:ext cx="0" cy="0"/>
          <a:chOff x="0" y="0"/>
          <a:chExt cx="0" cy="0"/>
        </a:xfrm>
      </p:grpSpPr>
      <p:sp>
        <p:nvSpPr>
          <p:cNvPr id="391" name="Google Shape;391;p60"/>
          <p:cNvSpPr txBox="1"/>
          <p:nvPr>
            <p:ph idx="1" type="subTitle"/>
          </p:nvPr>
        </p:nvSpPr>
        <p:spPr>
          <a:xfrm>
            <a:off x="349758" y="349763"/>
            <a:ext cx="24645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92" name="Google Shape;392;p60"/>
          <p:cNvSpPr txBox="1"/>
          <p:nvPr>
            <p:ph type="ctrTitle"/>
          </p:nvPr>
        </p:nvSpPr>
        <p:spPr>
          <a:xfrm>
            <a:off x="349750" y="1234438"/>
            <a:ext cx="2464500" cy="738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9pPr>
          </a:lstStyle>
          <a:p/>
        </p:txBody>
      </p:sp>
      <p:sp>
        <p:nvSpPr>
          <p:cNvPr id="393" name="Google Shape;393;p60"/>
          <p:cNvSpPr txBox="1"/>
          <p:nvPr>
            <p:ph idx="2" type="subTitle"/>
          </p:nvPr>
        </p:nvSpPr>
        <p:spPr>
          <a:xfrm>
            <a:off x="349767" y="1985486"/>
            <a:ext cx="2464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
        <p:nvSpPr>
          <p:cNvPr id="394" name="Google Shape;394;p60"/>
          <p:cNvSpPr txBox="1"/>
          <p:nvPr>
            <p:ph idx="3" type="subTitle"/>
          </p:nvPr>
        </p:nvSpPr>
        <p:spPr>
          <a:xfrm>
            <a:off x="349763" y="4585713"/>
            <a:ext cx="2464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solidFill>
                  <a:schemeClr val="accent4"/>
                </a:solidFill>
              </a:defRPr>
            </a:lvl1pPr>
            <a:lvl2pPr lvl="1" rtl="0">
              <a:lnSpc>
                <a:spcPct val="100000"/>
              </a:lnSpc>
              <a:spcBef>
                <a:spcPts val="0"/>
              </a:spcBef>
              <a:spcAft>
                <a:spcPts val="0"/>
              </a:spcAft>
              <a:buNone/>
              <a:defRPr b="0" sz="700">
                <a:solidFill>
                  <a:schemeClr val="accent4"/>
                </a:solidFill>
              </a:defRPr>
            </a:lvl2pPr>
            <a:lvl3pPr lvl="2" rtl="0">
              <a:lnSpc>
                <a:spcPct val="100000"/>
              </a:lnSpc>
              <a:spcBef>
                <a:spcPts val="0"/>
              </a:spcBef>
              <a:spcAft>
                <a:spcPts val="0"/>
              </a:spcAft>
              <a:buNone/>
              <a:defRPr b="0" sz="700">
                <a:solidFill>
                  <a:schemeClr val="accent4"/>
                </a:solidFill>
              </a:defRPr>
            </a:lvl3pPr>
            <a:lvl4pPr lvl="3" rtl="0">
              <a:lnSpc>
                <a:spcPct val="100000"/>
              </a:lnSpc>
              <a:spcBef>
                <a:spcPts val="0"/>
              </a:spcBef>
              <a:spcAft>
                <a:spcPts val="0"/>
              </a:spcAft>
              <a:buNone/>
              <a:defRPr b="0" sz="700">
                <a:solidFill>
                  <a:schemeClr val="accent4"/>
                </a:solidFill>
              </a:defRPr>
            </a:lvl4pPr>
            <a:lvl5pPr lvl="4" rtl="0">
              <a:lnSpc>
                <a:spcPct val="100000"/>
              </a:lnSpc>
              <a:spcBef>
                <a:spcPts val="0"/>
              </a:spcBef>
              <a:spcAft>
                <a:spcPts val="0"/>
              </a:spcAft>
              <a:buNone/>
              <a:defRPr b="0" sz="700">
                <a:solidFill>
                  <a:schemeClr val="accent4"/>
                </a:solidFill>
              </a:defRPr>
            </a:lvl5pPr>
            <a:lvl6pPr lvl="5" rtl="0">
              <a:lnSpc>
                <a:spcPct val="100000"/>
              </a:lnSpc>
              <a:spcBef>
                <a:spcPts val="0"/>
              </a:spcBef>
              <a:spcAft>
                <a:spcPts val="0"/>
              </a:spcAft>
              <a:buNone/>
              <a:defRPr b="0" sz="700">
                <a:solidFill>
                  <a:schemeClr val="accent4"/>
                </a:solidFill>
              </a:defRPr>
            </a:lvl6pPr>
            <a:lvl7pPr lvl="6" rtl="0">
              <a:lnSpc>
                <a:spcPct val="100000"/>
              </a:lnSpc>
              <a:spcBef>
                <a:spcPts val="0"/>
              </a:spcBef>
              <a:spcAft>
                <a:spcPts val="0"/>
              </a:spcAft>
              <a:buNone/>
              <a:defRPr b="0" sz="700">
                <a:solidFill>
                  <a:schemeClr val="accent4"/>
                </a:solidFill>
              </a:defRPr>
            </a:lvl7pPr>
            <a:lvl8pPr lvl="7" rtl="0">
              <a:lnSpc>
                <a:spcPct val="100000"/>
              </a:lnSpc>
              <a:spcBef>
                <a:spcPts val="0"/>
              </a:spcBef>
              <a:spcAft>
                <a:spcPts val="0"/>
              </a:spcAft>
              <a:buNone/>
              <a:defRPr b="0" sz="700">
                <a:solidFill>
                  <a:schemeClr val="accent4"/>
                </a:solidFill>
              </a:defRPr>
            </a:lvl8pPr>
            <a:lvl9pPr lvl="8" rtl="0">
              <a:lnSpc>
                <a:spcPct val="100000"/>
              </a:lnSpc>
              <a:spcBef>
                <a:spcPts val="0"/>
              </a:spcBef>
              <a:spcAft>
                <a:spcPts val="0"/>
              </a:spcAft>
              <a:buNone/>
              <a:defRPr b="0" sz="700">
                <a:solidFill>
                  <a:schemeClr val="accent4"/>
                </a:solidFill>
              </a:defRPr>
            </a:lvl9pPr>
          </a:lstStyle>
          <a:p/>
        </p:txBody>
      </p:sp>
      <p:sp>
        <p:nvSpPr>
          <p:cNvPr id="395" name="Google Shape;395;p60"/>
          <p:cNvSpPr txBox="1"/>
          <p:nvPr>
            <p:ph idx="4" type="ctrTitle"/>
          </p:nvPr>
        </p:nvSpPr>
        <p:spPr>
          <a:xfrm>
            <a:off x="349750" y="2680850"/>
            <a:ext cx="2464500" cy="738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9pPr>
          </a:lstStyle>
          <a:p/>
        </p:txBody>
      </p:sp>
      <p:sp>
        <p:nvSpPr>
          <p:cNvPr id="396" name="Google Shape;396;p60"/>
          <p:cNvSpPr txBox="1"/>
          <p:nvPr>
            <p:ph idx="5" type="subTitle"/>
          </p:nvPr>
        </p:nvSpPr>
        <p:spPr>
          <a:xfrm>
            <a:off x="349767" y="3432050"/>
            <a:ext cx="2464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bg>
      <p:bgPr>
        <a:solidFill>
          <a:schemeClr val="dk1"/>
        </a:solidFill>
      </p:bgPr>
    </p:bg>
    <p:spTree>
      <p:nvGrpSpPr>
        <p:cNvPr id="397" name="Shape 397"/>
        <p:cNvGrpSpPr/>
        <p:nvPr/>
      </p:nvGrpSpPr>
      <p:grpSpPr>
        <a:xfrm>
          <a:off x="0" y="0"/>
          <a:ext cx="0" cy="0"/>
          <a:chOff x="0" y="0"/>
          <a:chExt cx="0" cy="0"/>
        </a:xfrm>
      </p:grpSpPr>
      <p:grpSp>
        <p:nvGrpSpPr>
          <p:cNvPr id="398" name="Google Shape;398;p61"/>
          <p:cNvGrpSpPr/>
          <p:nvPr/>
        </p:nvGrpSpPr>
        <p:grpSpPr>
          <a:xfrm>
            <a:off x="3286113" y="2319396"/>
            <a:ext cx="2571773" cy="505222"/>
            <a:chOff x="6972261" y="4704558"/>
            <a:chExt cx="4343478" cy="877884"/>
          </a:xfrm>
        </p:grpSpPr>
        <p:grpSp>
          <p:nvGrpSpPr>
            <p:cNvPr id="399" name="Google Shape;399;p61"/>
            <p:cNvGrpSpPr/>
            <p:nvPr/>
          </p:nvGrpSpPr>
          <p:grpSpPr>
            <a:xfrm>
              <a:off x="8566460" y="4732735"/>
              <a:ext cx="2749279" cy="849355"/>
              <a:chOff x="4940894" y="2609525"/>
              <a:chExt cx="5500759" cy="1694643"/>
            </a:xfrm>
          </p:grpSpPr>
          <p:sp>
            <p:nvSpPr>
              <p:cNvPr id="400" name="Google Shape;400;p6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accent4"/>
                  </a:solidFill>
                  <a:latin typeface="Optimistic Text"/>
                  <a:ea typeface="Optimistic Text"/>
                  <a:cs typeface="Optimistic Text"/>
                  <a:sym typeface="Optimistic Text"/>
                </a:endParaRPr>
              </a:p>
            </p:txBody>
          </p:sp>
          <p:sp>
            <p:nvSpPr>
              <p:cNvPr id="401" name="Google Shape;401;p6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accent4"/>
                  </a:solidFill>
                  <a:latin typeface="Optimistic Text"/>
                  <a:ea typeface="Optimistic Text"/>
                  <a:cs typeface="Optimistic Text"/>
                  <a:sym typeface="Optimistic Text"/>
                </a:endParaRPr>
              </a:p>
            </p:txBody>
          </p:sp>
          <p:sp>
            <p:nvSpPr>
              <p:cNvPr id="402" name="Google Shape;402;p6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accent4"/>
                  </a:solidFill>
                  <a:latin typeface="Optimistic Text"/>
                  <a:ea typeface="Optimistic Text"/>
                  <a:cs typeface="Optimistic Text"/>
                  <a:sym typeface="Optimistic Text"/>
                </a:endParaRPr>
              </a:p>
            </p:txBody>
          </p:sp>
          <p:sp>
            <p:nvSpPr>
              <p:cNvPr id="403" name="Google Shape;403;p6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accent4"/>
                  </a:solidFill>
                  <a:latin typeface="Optimistic Text"/>
                  <a:ea typeface="Optimistic Text"/>
                  <a:cs typeface="Optimistic Text"/>
                  <a:sym typeface="Optimistic Text"/>
                </a:endParaRPr>
              </a:p>
            </p:txBody>
          </p:sp>
        </p:grpSp>
        <p:grpSp>
          <p:nvGrpSpPr>
            <p:cNvPr id="404" name="Google Shape;404;p61"/>
            <p:cNvGrpSpPr/>
            <p:nvPr/>
          </p:nvGrpSpPr>
          <p:grpSpPr>
            <a:xfrm>
              <a:off x="6972261" y="4704558"/>
              <a:ext cx="1317179" cy="877884"/>
              <a:chOff x="1751220" y="2553305"/>
              <a:chExt cx="2635412" cy="1751564"/>
            </a:xfrm>
          </p:grpSpPr>
          <p:grpSp>
            <p:nvGrpSpPr>
              <p:cNvPr id="405" name="Google Shape;405;p61"/>
              <p:cNvGrpSpPr/>
              <p:nvPr/>
            </p:nvGrpSpPr>
            <p:grpSpPr>
              <a:xfrm>
                <a:off x="1751220" y="2553305"/>
                <a:ext cx="2635412" cy="1751564"/>
                <a:chOff x="1751220" y="2553305"/>
                <a:chExt cx="2635412" cy="1751564"/>
              </a:xfrm>
            </p:grpSpPr>
            <p:sp>
              <p:nvSpPr>
                <p:cNvPr id="406" name="Google Shape;406;p6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407" name="Google Shape;407;p6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408" name="Google Shape;408;p6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409" name="Google Shape;409;p6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grpSp>
          <p:sp>
            <p:nvSpPr>
              <p:cNvPr id="410" name="Google Shape;410;p6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bg>
      <p:bgPr>
        <a:solidFill>
          <a:schemeClr val="accent3"/>
        </a:solidFill>
      </p:bgPr>
    </p:bg>
    <p:spTree>
      <p:nvGrpSpPr>
        <p:cNvPr id="411" name="Shape 411"/>
        <p:cNvGrpSpPr/>
        <p:nvPr/>
      </p:nvGrpSpPr>
      <p:grpSpPr>
        <a:xfrm>
          <a:off x="0" y="0"/>
          <a:ext cx="0" cy="0"/>
          <a:chOff x="0" y="0"/>
          <a:chExt cx="0" cy="0"/>
        </a:xfrm>
      </p:grpSpPr>
      <p:sp>
        <p:nvSpPr>
          <p:cNvPr id="412" name="Google Shape;412;p62"/>
          <p:cNvSpPr txBox="1"/>
          <p:nvPr>
            <p:ph idx="1" type="subTitle"/>
          </p:nvPr>
        </p:nvSpPr>
        <p:spPr>
          <a:xfrm>
            <a:off x="352050" y="4507992"/>
            <a:ext cx="14061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413" name="Google Shape;413;p62"/>
          <p:cNvSpPr txBox="1"/>
          <p:nvPr>
            <p:ph idx="2" type="subTitle"/>
          </p:nvPr>
        </p:nvSpPr>
        <p:spPr>
          <a:xfrm>
            <a:off x="2110537" y="4507992"/>
            <a:ext cx="14061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414" name="Google Shape;414;p62"/>
          <p:cNvSpPr txBox="1"/>
          <p:nvPr>
            <p:ph idx="3" type="subTitle"/>
          </p:nvPr>
        </p:nvSpPr>
        <p:spPr>
          <a:xfrm>
            <a:off x="3869025" y="4507992"/>
            <a:ext cx="14061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415" name="Google Shape;415;p62"/>
          <p:cNvSpPr txBox="1"/>
          <p:nvPr>
            <p:ph type="ctrTitle"/>
          </p:nvPr>
        </p:nvSpPr>
        <p:spPr>
          <a:xfrm>
            <a:off x="352050" y="1325875"/>
            <a:ext cx="5982600" cy="8550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6" name="Google Shape;416;p62"/>
          <p:cNvSpPr txBox="1"/>
          <p:nvPr>
            <p:ph idx="4" type="subTitle"/>
          </p:nvPr>
        </p:nvSpPr>
        <p:spPr>
          <a:xfrm>
            <a:off x="352050" y="2423160"/>
            <a:ext cx="59826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900"/>
            </a:lvl1pPr>
            <a:lvl2pPr lvl="1" rtl="0">
              <a:lnSpc>
                <a:spcPct val="125000"/>
              </a:lnSpc>
              <a:spcBef>
                <a:spcPts val="0"/>
              </a:spcBef>
              <a:spcAft>
                <a:spcPts val="0"/>
              </a:spcAft>
              <a:buNone/>
              <a:defRPr sz="900"/>
            </a:lvl2pPr>
            <a:lvl3pPr lvl="2" rtl="0">
              <a:lnSpc>
                <a:spcPct val="125000"/>
              </a:lnSpc>
              <a:spcBef>
                <a:spcPts val="0"/>
              </a:spcBef>
              <a:spcAft>
                <a:spcPts val="0"/>
              </a:spcAft>
              <a:buNone/>
              <a:defRPr sz="900"/>
            </a:lvl3pPr>
            <a:lvl4pPr lvl="3" rtl="0">
              <a:lnSpc>
                <a:spcPct val="125000"/>
              </a:lnSpc>
              <a:spcBef>
                <a:spcPts val="0"/>
              </a:spcBef>
              <a:spcAft>
                <a:spcPts val="0"/>
              </a:spcAft>
              <a:buNone/>
              <a:defRPr sz="900"/>
            </a:lvl4pPr>
            <a:lvl5pPr lvl="4" rtl="0">
              <a:lnSpc>
                <a:spcPct val="125000"/>
              </a:lnSpc>
              <a:spcBef>
                <a:spcPts val="0"/>
              </a:spcBef>
              <a:spcAft>
                <a:spcPts val="0"/>
              </a:spcAft>
              <a:buNone/>
              <a:defRPr sz="900"/>
            </a:lvl5pPr>
            <a:lvl6pPr lvl="5" rtl="0">
              <a:lnSpc>
                <a:spcPct val="125000"/>
              </a:lnSpc>
              <a:spcBef>
                <a:spcPts val="0"/>
              </a:spcBef>
              <a:spcAft>
                <a:spcPts val="0"/>
              </a:spcAft>
              <a:buNone/>
              <a:defRPr sz="900"/>
            </a:lvl6pPr>
            <a:lvl7pPr lvl="6" rtl="0">
              <a:lnSpc>
                <a:spcPct val="125000"/>
              </a:lnSpc>
              <a:spcBef>
                <a:spcPts val="0"/>
              </a:spcBef>
              <a:spcAft>
                <a:spcPts val="0"/>
              </a:spcAft>
              <a:buNone/>
              <a:defRPr sz="900"/>
            </a:lvl7pPr>
            <a:lvl8pPr lvl="7" rtl="0">
              <a:lnSpc>
                <a:spcPct val="125000"/>
              </a:lnSpc>
              <a:spcBef>
                <a:spcPts val="0"/>
              </a:spcBef>
              <a:spcAft>
                <a:spcPts val="0"/>
              </a:spcAft>
              <a:buNone/>
              <a:defRPr sz="900"/>
            </a:lvl8pPr>
            <a:lvl9pPr lvl="8" rtl="0">
              <a:lnSpc>
                <a:spcPct val="125000"/>
              </a:lnSpc>
              <a:spcBef>
                <a:spcPts val="0"/>
              </a:spcBef>
              <a:spcAft>
                <a:spcPts val="0"/>
              </a:spcAft>
              <a:buNone/>
              <a:defRPr sz="900"/>
            </a:lvl9pPr>
          </a:lstStyle>
          <a:p/>
        </p:txBody>
      </p:sp>
      <p:grpSp>
        <p:nvGrpSpPr>
          <p:cNvPr id="417" name="Google Shape;417;p62"/>
          <p:cNvGrpSpPr/>
          <p:nvPr/>
        </p:nvGrpSpPr>
        <p:grpSpPr>
          <a:xfrm>
            <a:off x="7933699" y="4625913"/>
            <a:ext cx="862960" cy="173755"/>
            <a:chOff x="15867399" y="9251826"/>
            <a:chExt cx="1725920" cy="347510"/>
          </a:xfrm>
        </p:grpSpPr>
        <p:grpSp>
          <p:nvGrpSpPr>
            <p:cNvPr id="418" name="Google Shape;418;p62"/>
            <p:cNvGrpSpPr/>
            <p:nvPr/>
          </p:nvGrpSpPr>
          <p:grpSpPr>
            <a:xfrm>
              <a:off x="16500868" y="9262980"/>
              <a:ext cx="1092451" cy="336217"/>
              <a:chOff x="4940894" y="2609525"/>
              <a:chExt cx="5500759" cy="1694643"/>
            </a:xfrm>
          </p:grpSpPr>
          <p:sp>
            <p:nvSpPr>
              <p:cNvPr id="419" name="Google Shape;419;p6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420" name="Google Shape;420;p6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421" name="Google Shape;421;p6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422" name="Google Shape;422;p6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grpSp>
        <p:grpSp>
          <p:nvGrpSpPr>
            <p:cNvPr id="423" name="Google Shape;423;p62"/>
            <p:cNvGrpSpPr/>
            <p:nvPr/>
          </p:nvGrpSpPr>
          <p:grpSpPr>
            <a:xfrm>
              <a:off x="15867399" y="9251826"/>
              <a:ext cx="523393" cy="347510"/>
              <a:chOff x="1751220" y="2553305"/>
              <a:chExt cx="2635412" cy="1751564"/>
            </a:xfrm>
          </p:grpSpPr>
          <p:grpSp>
            <p:nvGrpSpPr>
              <p:cNvPr id="424" name="Google Shape;424;p62"/>
              <p:cNvGrpSpPr/>
              <p:nvPr/>
            </p:nvGrpSpPr>
            <p:grpSpPr>
              <a:xfrm>
                <a:off x="1751220" y="2553305"/>
                <a:ext cx="2635412" cy="1751564"/>
                <a:chOff x="1751220" y="2553305"/>
                <a:chExt cx="2635412" cy="1751564"/>
              </a:xfrm>
            </p:grpSpPr>
            <p:sp>
              <p:nvSpPr>
                <p:cNvPr id="425" name="Google Shape;425;p6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426" name="Google Shape;426;p6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427" name="Google Shape;427;p6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428" name="Google Shape;428;p6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grpSp>
          <p:sp>
            <p:nvSpPr>
              <p:cNvPr id="429" name="Google Shape;429;p6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bg>
      <p:bgPr>
        <a:solidFill>
          <a:schemeClr val="accent3"/>
        </a:solidFill>
      </p:bgPr>
    </p:bg>
    <p:spTree>
      <p:nvGrpSpPr>
        <p:cNvPr id="430" name="Shape 430"/>
        <p:cNvGrpSpPr/>
        <p:nvPr/>
      </p:nvGrpSpPr>
      <p:grpSpPr>
        <a:xfrm>
          <a:off x="0" y="0"/>
          <a:ext cx="0" cy="0"/>
          <a:chOff x="0" y="0"/>
          <a:chExt cx="0" cy="0"/>
        </a:xfrm>
      </p:grpSpPr>
      <p:sp>
        <p:nvSpPr>
          <p:cNvPr id="431" name="Google Shape;431;p63"/>
          <p:cNvSpPr txBox="1"/>
          <p:nvPr>
            <p:ph idx="1" type="body"/>
          </p:nvPr>
        </p:nvSpPr>
        <p:spPr>
          <a:xfrm>
            <a:off x="4926325" y="1371600"/>
            <a:ext cx="2464500" cy="3468000"/>
          </a:xfrm>
          <a:prstGeom prst="rect">
            <a:avLst/>
          </a:prstGeom>
        </p:spPr>
        <p:txBody>
          <a:bodyPr anchorCtr="0" anchor="t" bIns="0" lIns="0" spcFirstLastPara="1" rIns="0" wrap="square" tIns="0">
            <a:noAutofit/>
          </a:bodyPr>
          <a:lstStyle>
            <a:lvl1pPr indent="-317500" lvl="0" marL="457200" rtl="0">
              <a:lnSpc>
                <a:spcPct val="115000"/>
              </a:lnSpc>
              <a:spcBef>
                <a:spcPts val="0"/>
              </a:spcBef>
              <a:spcAft>
                <a:spcPts val="0"/>
              </a:spcAft>
              <a:buSzPts val="1400"/>
              <a:buNone/>
              <a:defRPr sz="1400"/>
            </a:lvl1pPr>
            <a:lvl2pPr indent="-317500" lvl="1" marL="914400" rtl="0">
              <a:lnSpc>
                <a:spcPct val="115000"/>
              </a:lnSpc>
              <a:spcBef>
                <a:spcPts val="900"/>
              </a:spcBef>
              <a:spcAft>
                <a:spcPts val="0"/>
              </a:spcAft>
              <a:buSzPts val="1400"/>
              <a:buAutoNum type="alphaLcPeriod"/>
              <a:defRPr sz="1400"/>
            </a:lvl2pPr>
            <a:lvl3pPr indent="-317500" lvl="2" marL="1371600" rtl="0">
              <a:lnSpc>
                <a:spcPct val="115000"/>
              </a:lnSpc>
              <a:spcBef>
                <a:spcPts val="900"/>
              </a:spcBef>
              <a:spcAft>
                <a:spcPts val="0"/>
              </a:spcAft>
              <a:buSzPts val="1400"/>
              <a:buAutoNum type="romanLcPeriod"/>
              <a:defRPr sz="1400"/>
            </a:lvl3pPr>
            <a:lvl4pPr indent="-317500" lvl="3" marL="1828800" rtl="0">
              <a:lnSpc>
                <a:spcPct val="115000"/>
              </a:lnSpc>
              <a:spcBef>
                <a:spcPts val="900"/>
              </a:spcBef>
              <a:spcAft>
                <a:spcPts val="0"/>
              </a:spcAft>
              <a:buSzPts val="1400"/>
              <a:buAutoNum type="arabicPeriod"/>
              <a:defRPr sz="1400"/>
            </a:lvl4pPr>
            <a:lvl5pPr indent="-317500" lvl="4" marL="2286000" rtl="0">
              <a:lnSpc>
                <a:spcPct val="115000"/>
              </a:lnSpc>
              <a:spcBef>
                <a:spcPts val="900"/>
              </a:spcBef>
              <a:spcAft>
                <a:spcPts val="0"/>
              </a:spcAft>
              <a:buSzPts val="1400"/>
              <a:buAutoNum type="alphaLcPeriod"/>
              <a:defRPr sz="1400"/>
            </a:lvl5pPr>
            <a:lvl6pPr indent="-317500" lvl="5" marL="2743200" rtl="0">
              <a:lnSpc>
                <a:spcPct val="115000"/>
              </a:lnSpc>
              <a:spcBef>
                <a:spcPts val="900"/>
              </a:spcBef>
              <a:spcAft>
                <a:spcPts val="0"/>
              </a:spcAft>
              <a:buSzPts val="1400"/>
              <a:buAutoNum type="romanLcPeriod"/>
              <a:defRPr sz="1400"/>
            </a:lvl6pPr>
            <a:lvl7pPr indent="-317500" lvl="6" marL="3200400" rtl="0">
              <a:lnSpc>
                <a:spcPct val="115000"/>
              </a:lnSpc>
              <a:spcBef>
                <a:spcPts val="900"/>
              </a:spcBef>
              <a:spcAft>
                <a:spcPts val="0"/>
              </a:spcAft>
              <a:buSzPts val="1400"/>
              <a:buAutoNum type="arabicPeriod"/>
              <a:defRPr sz="1400"/>
            </a:lvl7pPr>
            <a:lvl8pPr indent="-317500" lvl="7" marL="3657600" rtl="0">
              <a:lnSpc>
                <a:spcPct val="115000"/>
              </a:lnSpc>
              <a:spcBef>
                <a:spcPts val="900"/>
              </a:spcBef>
              <a:spcAft>
                <a:spcPts val="0"/>
              </a:spcAft>
              <a:buSzPts val="1400"/>
              <a:buAutoNum type="alphaLcPeriod"/>
              <a:defRPr sz="1400"/>
            </a:lvl8pPr>
            <a:lvl9pPr indent="-317500" lvl="8" marL="4114800" rtl="0">
              <a:lnSpc>
                <a:spcPct val="115000"/>
              </a:lnSpc>
              <a:spcBef>
                <a:spcPts val="900"/>
              </a:spcBef>
              <a:spcAft>
                <a:spcPts val="900"/>
              </a:spcAft>
              <a:buSzPts val="1400"/>
              <a:buAutoNum type="romanLcPeriod"/>
              <a:defRPr sz="1400"/>
            </a:lvl9pPr>
          </a:lstStyle>
          <a:p/>
        </p:txBody>
      </p:sp>
      <p:sp>
        <p:nvSpPr>
          <p:cNvPr id="432" name="Google Shape;432;p63"/>
          <p:cNvSpPr txBox="1"/>
          <p:nvPr>
            <p:ph type="title"/>
          </p:nvPr>
        </p:nvSpPr>
        <p:spPr>
          <a:xfrm>
            <a:off x="701800" y="1325875"/>
            <a:ext cx="2112300" cy="8418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bg>
      <p:bgPr>
        <a:solidFill>
          <a:schemeClr val="accent3"/>
        </a:solidFill>
      </p:bgPr>
    </p:bg>
    <p:spTree>
      <p:nvGrpSpPr>
        <p:cNvPr id="433" name="Shape 433"/>
        <p:cNvGrpSpPr/>
        <p:nvPr/>
      </p:nvGrpSpPr>
      <p:grpSpPr>
        <a:xfrm>
          <a:off x="0" y="0"/>
          <a:ext cx="0" cy="0"/>
          <a:chOff x="0" y="0"/>
          <a:chExt cx="0" cy="0"/>
        </a:xfrm>
      </p:grpSpPr>
      <p:sp>
        <p:nvSpPr>
          <p:cNvPr id="434" name="Google Shape;434;p64"/>
          <p:cNvSpPr txBox="1"/>
          <p:nvPr>
            <p:ph type="title"/>
          </p:nvPr>
        </p:nvSpPr>
        <p:spPr>
          <a:xfrm>
            <a:off x="701788" y="1325875"/>
            <a:ext cx="2112300" cy="8418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35" name="Google Shape;435;p64"/>
          <p:cNvSpPr txBox="1"/>
          <p:nvPr>
            <p:ph idx="1" type="subTitle"/>
          </p:nvPr>
        </p:nvSpPr>
        <p:spPr>
          <a:xfrm>
            <a:off x="4222225" y="1554480"/>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436" name="Google Shape;436;p64"/>
          <p:cNvSpPr txBox="1"/>
          <p:nvPr>
            <p:ph idx="2" type="subTitle"/>
          </p:nvPr>
        </p:nvSpPr>
        <p:spPr>
          <a:xfrm>
            <a:off x="6686538" y="1554480"/>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437" name="Google Shape;437;p64"/>
          <p:cNvSpPr txBox="1"/>
          <p:nvPr>
            <p:ph idx="3" type="subTitle"/>
          </p:nvPr>
        </p:nvSpPr>
        <p:spPr>
          <a:xfrm>
            <a:off x="4222225" y="137160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38" name="Google Shape;438;p64"/>
          <p:cNvSpPr txBox="1"/>
          <p:nvPr>
            <p:ph idx="4" type="subTitle"/>
          </p:nvPr>
        </p:nvSpPr>
        <p:spPr>
          <a:xfrm>
            <a:off x="6686538" y="137160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39" name="Google Shape;439;p64"/>
          <p:cNvSpPr txBox="1"/>
          <p:nvPr>
            <p:ph idx="5" type="subTitle"/>
          </p:nvPr>
        </p:nvSpPr>
        <p:spPr>
          <a:xfrm>
            <a:off x="4222225" y="2423160"/>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440" name="Google Shape;440;p64"/>
          <p:cNvSpPr txBox="1"/>
          <p:nvPr>
            <p:ph idx="6" type="subTitle"/>
          </p:nvPr>
        </p:nvSpPr>
        <p:spPr>
          <a:xfrm>
            <a:off x="6686538" y="2423160"/>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441" name="Google Shape;441;p64"/>
          <p:cNvSpPr txBox="1"/>
          <p:nvPr>
            <p:ph idx="7" type="subTitle"/>
          </p:nvPr>
        </p:nvSpPr>
        <p:spPr>
          <a:xfrm>
            <a:off x="4222225" y="224028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42" name="Google Shape;442;p64"/>
          <p:cNvSpPr txBox="1"/>
          <p:nvPr>
            <p:ph idx="8" type="subTitle"/>
          </p:nvPr>
        </p:nvSpPr>
        <p:spPr>
          <a:xfrm>
            <a:off x="6686538" y="224028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43" name="Google Shape;443;p64"/>
          <p:cNvSpPr txBox="1"/>
          <p:nvPr>
            <p:ph idx="9" type="subTitle"/>
          </p:nvPr>
        </p:nvSpPr>
        <p:spPr>
          <a:xfrm>
            <a:off x="4222225" y="3291840"/>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444" name="Google Shape;444;p64"/>
          <p:cNvSpPr txBox="1"/>
          <p:nvPr>
            <p:ph idx="13" type="subTitle"/>
          </p:nvPr>
        </p:nvSpPr>
        <p:spPr>
          <a:xfrm>
            <a:off x="6686538" y="3291840"/>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445" name="Google Shape;445;p64"/>
          <p:cNvSpPr txBox="1"/>
          <p:nvPr>
            <p:ph idx="14" type="subTitle"/>
          </p:nvPr>
        </p:nvSpPr>
        <p:spPr>
          <a:xfrm>
            <a:off x="4222225" y="310896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46" name="Google Shape;446;p64"/>
          <p:cNvSpPr txBox="1"/>
          <p:nvPr>
            <p:ph idx="15" type="subTitle"/>
          </p:nvPr>
        </p:nvSpPr>
        <p:spPr>
          <a:xfrm>
            <a:off x="6686538" y="310896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47" name="Google Shape;447;p64"/>
          <p:cNvSpPr txBox="1"/>
          <p:nvPr>
            <p:ph idx="16" type="subTitle"/>
          </p:nvPr>
        </p:nvSpPr>
        <p:spPr>
          <a:xfrm>
            <a:off x="4222225" y="4160520"/>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448" name="Google Shape;448;p64"/>
          <p:cNvSpPr txBox="1"/>
          <p:nvPr>
            <p:ph idx="17" type="subTitle"/>
          </p:nvPr>
        </p:nvSpPr>
        <p:spPr>
          <a:xfrm>
            <a:off x="6686538" y="4160520"/>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449" name="Google Shape;449;p64"/>
          <p:cNvSpPr txBox="1"/>
          <p:nvPr>
            <p:ph idx="18" type="subTitle"/>
          </p:nvPr>
        </p:nvSpPr>
        <p:spPr>
          <a:xfrm>
            <a:off x="4222225" y="397764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50" name="Google Shape;450;p64"/>
          <p:cNvSpPr txBox="1"/>
          <p:nvPr>
            <p:ph idx="19" type="subTitle"/>
          </p:nvPr>
        </p:nvSpPr>
        <p:spPr>
          <a:xfrm>
            <a:off x="6686538" y="397764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51" name="Google Shape;451;p64"/>
          <p:cNvSpPr txBox="1"/>
          <p:nvPr>
            <p:ph idx="20" type="subTitle"/>
          </p:nvPr>
        </p:nvSpPr>
        <p:spPr>
          <a:xfrm>
            <a:off x="4222225" y="178308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52" name="Google Shape;452;p64"/>
          <p:cNvSpPr txBox="1"/>
          <p:nvPr>
            <p:ph idx="21" type="subTitle"/>
          </p:nvPr>
        </p:nvSpPr>
        <p:spPr>
          <a:xfrm>
            <a:off x="6686538" y="178308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53" name="Google Shape;453;p64"/>
          <p:cNvSpPr txBox="1"/>
          <p:nvPr>
            <p:ph idx="22" type="subTitle"/>
          </p:nvPr>
        </p:nvSpPr>
        <p:spPr>
          <a:xfrm>
            <a:off x="4222225" y="265176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54" name="Google Shape;454;p64"/>
          <p:cNvSpPr txBox="1"/>
          <p:nvPr>
            <p:ph idx="23" type="subTitle"/>
          </p:nvPr>
        </p:nvSpPr>
        <p:spPr>
          <a:xfrm>
            <a:off x="6686538" y="265176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55" name="Google Shape;455;p64"/>
          <p:cNvSpPr txBox="1"/>
          <p:nvPr>
            <p:ph idx="24" type="subTitle"/>
          </p:nvPr>
        </p:nvSpPr>
        <p:spPr>
          <a:xfrm>
            <a:off x="4222225" y="352044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56" name="Google Shape;456;p64"/>
          <p:cNvSpPr txBox="1"/>
          <p:nvPr>
            <p:ph idx="25" type="subTitle"/>
          </p:nvPr>
        </p:nvSpPr>
        <p:spPr>
          <a:xfrm>
            <a:off x="6686538" y="352044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57" name="Google Shape;457;p64"/>
          <p:cNvSpPr txBox="1"/>
          <p:nvPr>
            <p:ph idx="26" type="subTitle"/>
          </p:nvPr>
        </p:nvSpPr>
        <p:spPr>
          <a:xfrm>
            <a:off x="4222225" y="438912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58" name="Google Shape;458;p64"/>
          <p:cNvSpPr txBox="1"/>
          <p:nvPr>
            <p:ph idx="27" type="subTitle"/>
          </p:nvPr>
        </p:nvSpPr>
        <p:spPr>
          <a:xfrm>
            <a:off x="6686538" y="4389120"/>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sion">
  <p:cSld name="SECTION_HEADER_2_1_2_1_2">
    <p:bg>
      <p:bgPr>
        <a:solidFill>
          <a:schemeClr val="accent3"/>
        </a:solidFill>
      </p:bgPr>
    </p:bg>
    <p:spTree>
      <p:nvGrpSpPr>
        <p:cNvPr id="459" name="Shape 459"/>
        <p:cNvGrpSpPr/>
        <p:nvPr/>
      </p:nvGrpSpPr>
      <p:grpSpPr>
        <a:xfrm>
          <a:off x="0" y="0"/>
          <a:ext cx="0" cy="0"/>
          <a:chOff x="0" y="0"/>
          <a:chExt cx="0" cy="0"/>
        </a:xfrm>
      </p:grpSpPr>
      <p:sp>
        <p:nvSpPr>
          <p:cNvPr id="460" name="Google Shape;460;p65"/>
          <p:cNvSpPr txBox="1"/>
          <p:nvPr>
            <p:ph type="title"/>
          </p:nvPr>
        </p:nvSpPr>
        <p:spPr>
          <a:xfrm>
            <a:off x="701800" y="1783080"/>
            <a:ext cx="6688800" cy="20574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1800"/>
              <a:buNone/>
              <a:defRPr sz="1800"/>
            </a:lvl1pPr>
            <a:lvl2pPr lvl="1" rtl="0" algn="ctr">
              <a:lnSpc>
                <a:spcPct val="125000"/>
              </a:lnSpc>
              <a:spcBef>
                <a:spcPts val="0"/>
              </a:spcBef>
              <a:spcAft>
                <a:spcPts val="0"/>
              </a:spcAft>
              <a:buSzPts val="1800"/>
              <a:buNone/>
              <a:defRPr sz="1800"/>
            </a:lvl2pPr>
            <a:lvl3pPr lvl="2" rtl="0" algn="ctr">
              <a:lnSpc>
                <a:spcPct val="125000"/>
              </a:lnSpc>
              <a:spcBef>
                <a:spcPts val="0"/>
              </a:spcBef>
              <a:spcAft>
                <a:spcPts val="0"/>
              </a:spcAft>
              <a:buSzPts val="1800"/>
              <a:buNone/>
              <a:defRPr sz="1800"/>
            </a:lvl3pPr>
            <a:lvl4pPr lvl="3" rtl="0" algn="ctr">
              <a:lnSpc>
                <a:spcPct val="125000"/>
              </a:lnSpc>
              <a:spcBef>
                <a:spcPts val="0"/>
              </a:spcBef>
              <a:spcAft>
                <a:spcPts val="0"/>
              </a:spcAft>
              <a:buSzPts val="1800"/>
              <a:buNone/>
              <a:defRPr sz="1800"/>
            </a:lvl4pPr>
            <a:lvl5pPr lvl="4" rtl="0" algn="ctr">
              <a:lnSpc>
                <a:spcPct val="125000"/>
              </a:lnSpc>
              <a:spcBef>
                <a:spcPts val="0"/>
              </a:spcBef>
              <a:spcAft>
                <a:spcPts val="0"/>
              </a:spcAft>
              <a:buSzPts val="1800"/>
              <a:buNone/>
              <a:defRPr sz="1800"/>
            </a:lvl5pPr>
            <a:lvl6pPr lvl="5" rtl="0" algn="ctr">
              <a:lnSpc>
                <a:spcPct val="125000"/>
              </a:lnSpc>
              <a:spcBef>
                <a:spcPts val="0"/>
              </a:spcBef>
              <a:spcAft>
                <a:spcPts val="0"/>
              </a:spcAft>
              <a:buSzPts val="1800"/>
              <a:buNone/>
              <a:defRPr sz="1800"/>
            </a:lvl6pPr>
            <a:lvl7pPr lvl="6" rtl="0" algn="ctr">
              <a:lnSpc>
                <a:spcPct val="125000"/>
              </a:lnSpc>
              <a:spcBef>
                <a:spcPts val="0"/>
              </a:spcBef>
              <a:spcAft>
                <a:spcPts val="0"/>
              </a:spcAft>
              <a:buSzPts val="1800"/>
              <a:buNone/>
              <a:defRPr sz="1800"/>
            </a:lvl7pPr>
            <a:lvl8pPr lvl="7" rtl="0" algn="ctr">
              <a:lnSpc>
                <a:spcPct val="125000"/>
              </a:lnSpc>
              <a:spcBef>
                <a:spcPts val="0"/>
              </a:spcBef>
              <a:spcAft>
                <a:spcPts val="0"/>
              </a:spcAft>
              <a:buSzPts val="1800"/>
              <a:buNone/>
              <a:defRPr sz="1800"/>
            </a:lvl8pPr>
            <a:lvl9pPr lvl="8" rtl="0" algn="ctr">
              <a:lnSpc>
                <a:spcPct val="125000"/>
              </a:lnSpc>
              <a:spcBef>
                <a:spcPts val="0"/>
              </a:spcBef>
              <a:spcAft>
                <a:spcPts val="0"/>
              </a:spcAft>
              <a:buSzPts val="1800"/>
              <a:buNone/>
              <a:defRPr sz="1800"/>
            </a:lvl9pPr>
          </a:lstStyle>
          <a:p/>
        </p:txBody>
      </p:sp>
      <p:sp>
        <p:nvSpPr>
          <p:cNvPr id="461" name="Google Shape;461;p65"/>
          <p:cNvSpPr txBox="1"/>
          <p:nvPr>
            <p:ph idx="1" type="subTitle"/>
          </p:nvPr>
        </p:nvSpPr>
        <p:spPr>
          <a:xfrm>
            <a:off x="701800" y="1371600"/>
            <a:ext cx="66888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900"/>
            </a:lvl1pPr>
            <a:lvl2pPr lvl="1" rtl="0">
              <a:lnSpc>
                <a:spcPct val="125000"/>
              </a:lnSpc>
              <a:spcBef>
                <a:spcPts val="0"/>
              </a:spcBef>
              <a:spcAft>
                <a:spcPts val="0"/>
              </a:spcAft>
              <a:buNone/>
              <a:defRPr sz="900"/>
            </a:lvl2pPr>
            <a:lvl3pPr lvl="2" rtl="0">
              <a:lnSpc>
                <a:spcPct val="125000"/>
              </a:lnSpc>
              <a:spcBef>
                <a:spcPts val="0"/>
              </a:spcBef>
              <a:spcAft>
                <a:spcPts val="0"/>
              </a:spcAft>
              <a:buNone/>
              <a:defRPr sz="900"/>
            </a:lvl3pPr>
            <a:lvl4pPr lvl="3" rtl="0">
              <a:lnSpc>
                <a:spcPct val="125000"/>
              </a:lnSpc>
              <a:spcBef>
                <a:spcPts val="0"/>
              </a:spcBef>
              <a:spcAft>
                <a:spcPts val="0"/>
              </a:spcAft>
              <a:buNone/>
              <a:defRPr sz="900"/>
            </a:lvl4pPr>
            <a:lvl5pPr lvl="4" rtl="0">
              <a:lnSpc>
                <a:spcPct val="125000"/>
              </a:lnSpc>
              <a:spcBef>
                <a:spcPts val="0"/>
              </a:spcBef>
              <a:spcAft>
                <a:spcPts val="0"/>
              </a:spcAft>
              <a:buNone/>
              <a:defRPr sz="900"/>
            </a:lvl5pPr>
            <a:lvl6pPr lvl="5" rtl="0">
              <a:lnSpc>
                <a:spcPct val="125000"/>
              </a:lnSpc>
              <a:spcBef>
                <a:spcPts val="0"/>
              </a:spcBef>
              <a:spcAft>
                <a:spcPts val="0"/>
              </a:spcAft>
              <a:buNone/>
              <a:defRPr sz="900"/>
            </a:lvl6pPr>
            <a:lvl7pPr lvl="6" rtl="0">
              <a:lnSpc>
                <a:spcPct val="125000"/>
              </a:lnSpc>
              <a:spcBef>
                <a:spcPts val="0"/>
              </a:spcBef>
              <a:spcAft>
                <a:spcPts val="0"/>
              </a:spcAft>
              <a:buNone/>
              <a:defRPr sz="900"/>
            </a:lvl7pPr>
            <a:lvl8pPr lvl="7" rtl="0">
              <a:lnSpc>
                <a:spcPct val="125000"/>
              </a:lnSpc>
              <a:spcBef>
                <a:spcPts val="0"/>
              </a:spcBef>
              <a:spcAft>
                <a:spcPts val="0"/>
              </a:spcAft>
              <a:buNone/>
              <a:defRPr sz="900"/>
            </a:lvl8pPr>
            <a:lvl9pPr lvl="8" rtl="0">
              <a:lnSpc>
                <a:spcPct val="125000"/>
              </a:lnSpc>
              <a:spcBef>
                <a:spcPts val="0"/>
              </a:spcBef>
              <a:spcAft>
                <a:spcPts val="0"/>
              </a:spcAft>
              <a:buNone/>
              <a:defRPr sz="900"/>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Quote">
  <p:cSld name="SECTION_HEADER_2_1_2_2_2">
    <p:bg>
      <p:bgPr>
        <a:solidFill>
          <a:schemeClr val="accent3"/>
        </a:solidFill>
      </p:bgPr>
    </p:bg>
    <p:spTree>
      <p:nvGrpSpPr>
        <p:cNvPr id="462" name="Shape 462"/>
        <p:cNvGrpSpPr/>
        <p:nvPr/>
      </p:nvGrpSpPr>
      <p:grpSpPr>
        <a:xfrm>
          <a:off x="0" y="0"/>
          <a:ext cx="0" cy="0"/>
          <a:chOff x="0" y="0"/>
          <a:chExt cx="0" cy="0"/>
        </a:xfrm>
      </p:grpSpPr>
      <p:sp>
        <p:nvSpPr>
          <p:cNvPr id="463" name="Google Shape;463;p66"/>
          <p:cNvSpPr txBox="1"/>
          <p:nvPr>
            <p:ph type="title"/>
          </p:nvPr>
        </p:nvSpPr>
        <p:spPr>
          <a:xfrm>
            <a:off x="701800" y="1348740"/>
            <a:ext cx="6688800" cy="20574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1800"/>
              <a:buNone/>
              <a:defRPr sz="1800"/>
            </a:lvl1pPr>
            <a:lvl2pPr lvl="1" rtl="0" algn="ctr">
              <a:lnSpc>
                <a:spcPct val="125000"/>
              </a:lnSpc>
              <a:spcBef>
                <a:spcPts val="0"/>
              </a:spcBef>
              <a:spcAft>
                <a:spcPts val="0"/>
              </a:spcAft>
              <a:buSzPts val="1800"/>
              <a:buNone/>
              <a:defRPr sz="1800"/>
            </a:lvl2pPr>
            <a:lvl3pPr lvl="2" rtl="0" algn="ctr">
              <a:lnSpc>
                <a:spcPct val="125000"/>
              </a:lnSpc>
              <a:spcBef>
                <a:spcPts val="0"/>
              </a:spcBef>
              <a:spcAft>
                <a:spcPts val="0"/>
              </a:spcAft>
              <a:buSzPts val="1800"/>
              <a:buNone/>
              <a:defRPr sz="1800"/>
            </a:lvl3pPr>
            <a:lvl4pPr lvl="3" rtl="0" algn="ctr">
              <a:lnSpc>
                <a:spcPct val="125000"/>
              </a:lnSpc>
              <a:spcBef>
                <a:spcPts val="0"/>
              </a:spcBef>
              <a:spcAft>
                <a:spcPts val="0"/>
              </a:spcAft>
              <a:buSzPts val="1800"/>
              <a:buNone/>
              <a:defRPr sz="1800"/>
            </a:lvl4pPr>
            <a:lvl5pPr lvl="4" rtl="0" algn="ctr">
              <a:lnSpc>
                <a:spcPct val="125000"/>
              </a:lnSpc>
              <a:spcBef>
                <a:spcPts val="0"/>
              </a:spcBef>
              <a:spcAft>
                <a:spcPts val="0"/>
              </a:spcAft>
              <a:buSzPts val="1800"/>
              <a:buNone/>
              <a:defRPr sz="1800"/>
            </a:lvl5pPr>
            <a:lvl6pPr lvl="5" rtl="0" algn="ctr">
              <a:lnSpc>
                <a:spcPct val="125000"/>
              </a:lnSpc>
              <a:spcBef>
                <a:spcPts val="0"/>
              </a:spcBef>
              <a:spcAft>
                <a:spcPts val="0"/>
              </a:spcAft>
              <a:buSzPts val="1800"/>
              <a:buNone/>
              <a:defRPr sz="1800"/>
            </a:lvl6pPr>
            <a:lvl7pPr lvl="6" rtl="0" algn="ctr">
              <a:lnSpc>
                <a:spcPct val="125000"/>
              </a:lnSpc>
              <a:spcBef>
                <a:spcPts val="0"/>
              </a:spcBef>
              <a:spcAft>
                <a:spcPts val="0"/>
              </a:spcAft>
              <a:buSzPts val="1800"/>
              <a:buNone/>
              <a:defRPr sz="1800"/>
            </a:lvl7pPr>
            <a:lvl8pPr lvl="7" rtl="0" algn="ctr">
              <a:lnSpc>
                <a:spcPct val="125000"/>
              </a:lnSpc>
              <a:spcBef>
                <a:spcPts val="0"/>
              </a:spcBef>
              <a:spcAft>
                <a:spcPts val="0"/>
              </a:spcAft>
              <a:buSzPts val="1800"/>
              <a:buNone/>
              <a:defRPr sz="1800"/>
            </a:lvl8pPr>
            <a:lvl9pPr lvl="8" rtl="0" algn="ctr">
              <a:lnSpc>
                <a:spcPct val="125000"/>
              </a:lnSpc>
              <a:spcBef>
                <a:spcPts val="0"/>
              </a:spcBef>
              <a:spcAft>
                <a:spcPts val="0"/>
              </a:spcAft>
              <a:buSzPts val="1800"/>
              <a:buNone/>
              <a:defRPr sz="1800"/>
            </a:lvl9pPr>
          </a:lstStyle>
          <a:p/>
        </p:txBody>
      </p:sp>
      <p:sp>
        <p:nvSpPr>
          <p:cNvPr id="464" name="Google Shape;464;p66"/>
          <p:cNvSpPr txBox="1"/>
          <p:nvPr>
            <p:ph idx="1" type="subTitle"/>
          </p:nvPr>
        </p:nvSpPr>
        <p:spPr>
          <a:xfrm>
            <a:off x="701800" y="3653031"/>
            <a:ext cx="66888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900"/>
            </a:lvl1pPr>
            <a:lvl2pPr lvl="1" rtl="0">
              <a:lnSpc>
                <a:spcPct val="125000"/>
              </a:lnSpc>
              <a:spcBef>
                <a:spcPts val="0"/>
              </a:spcBef>
              <a:spcAft>
                <a:spcPts val="0"/>
              </a:spcAft>
              <a:buNone/>
              <a:defRPr sz="900"/>
            </a:lvl2pPr>
            <a:lvl3pPr lvl="2" rtl="0">
              <a:lnSpc>
                <a:spcPct val="125000"/>
              </a:lnSpc>
              <a:spcBef>
                <a:spcPts val="0"/>
              </a:spcBef>
              <a:spcAft>
                <a:spcPts val="0"/>
              </a:spcAft>
              <a:buNone/>
              <a:defRPr sz="900"/>
            </a:lvl3pPr>
            <a:lvl4pPr lvl="3" rtl="0">
              <a:lnSpc>
                <a:spcPct val="125000"/>
              </a:lnSpc>
              <a:spcBef>
                <a:spcPts val="0"/>
              </a:spcBef>
              <a:spcAft>
                <a:spcPts val="0"/>
              </a:spcAft>
              <a:buNone/>
              <a:defRPr sz="900"/>
            </a:lvl4pPr>
            <a:lvl5pPr lvl="4" rtl="0">
              <a:lnSpc>
                <a:spcPct val="125000"/>
              </a:lnSpc>
              <a:spcBef>
                <a:spcPts val="0"/>
              </a:spcBef>
              <a:spcAft>
                <a:spcPts val="0"/>
              </a:spcAft>
              <a:buNone/>
              <a:defRPr sz="900"/>
            </a:lvl5pPr>
            <a:lvl6pPr lvl="5" rtl="0">
              <a:lnSpc>
                <a:spcPct val="125000"/>
              </a:lnSpc>
              <a:spcBef>
                <a:spcPts val="0"/>
              </a:spcBef>
              <a:spcAft>
                <a:spcPts val="0"/>
              </a:spcAft>
              <a:buNone/>
              <a:defRPr sz="900"/>
            </a:lvl6pPr>
            <a:lvl7pPr lvl="6" rtl="0">
              <a:lnSpc>
                <a:spcPct val="125000"/>
              </a:lnSpc>
              <a:spcBef>
                <a:spcPts val="0"/>
              </a:spcBef>
              <a:spcAft>
                <a:spcPts val="0"/>
              </a:spcAft>
              <a:buNone/>
              <a:defRPr sz="900"/>
            </a:lvl7pPr>
            <a:lvl8pPr lvl="7" rtl="0">
              <a:lnSpc>
                <a:spcPct val="125000"/>
              </a:lnSpc>
              <a:spcBef>
                <a:spcPts val="0"/>
              </a:spcBef>
              <a:spcAft>
                <a:spcPts val="0"/>
              </a:spcAft>
              <a:buNone/>
              <a:defRPr sz="900"/>
            </a:lvl8pPr>
            <a:lvl9pPr lvl="8" rtl="0">
              <a:lnSpc>
                <a:spcPct val="125000"/>
              </a:lnSpc>
              <a:spcBef>
                <a:spcPts val="0"/>
              </a:spcBef>
              <a:spcAft>
                <a:spcPts val="0"/>
              </a:spcAft>
              <a:buNone/>
              <a:defRPr sz="9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bg>
      <p:bgPr>
        <a:solidFill>
          <a:schemeClr val="accent3"/>
        </a:solidFill>
      </p:bgPr>
    </p:bg>
    <p:spTree>
      <p:nvGrpSpPr>
        <p:cNvPr id="465" name="Shape 465"/>
        <p:cNvGrpSpPr/>
        <p:nvPr/>
      </p:nvGrpSpPr>
      <p:grpSpPr>
        <a:xfrm>
          <a:off x="0" y="0"/>
          <a:ext cx="0" cy="0"/>
          <a:chOff x="0" y="0"/>
          <a:chExt cx="0" cy="0"/>
        </a:xfrm>
      </p:grpSpPr>
      <p:sp>
        <p:nvSpPr>
          <p:cNvPr id="466" name="Google Shape;466;p67"/>
          <p:cNvSpPr txBox="1"/>
          <p:nvPr>
            <p:ph type="ctrTitle"/>
          </p:nvPr>
        </p:nvSpPr>
        <p:spPr>
          <a:xfrm>
            <a:off x="701800" y="1325875"/>
            <a:ext cx="5982600" cy="8595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ext">
  <p:cSld name="TITLE_AND_BODY_1_3">
    <p:bg>
      <p:bgPr>
        <a:solidFill>
          <a:schemeClr val="accent3"/>
        </a:solidFill>
      </p:bgPr>
    </p:bg>
    <p:spTree>
      <p:nvGrpSpPr>
        <p:cNvPr id="467" name="Shape 467"/>
        <p:cNvGrpSpPr/>
        <p:nvPr/>
      </p:nvGrpSpPr>
      <p:grpSpPr>
        <a:xfrm>
          <a:off x="0" y="0"/>
          <a:ext cx="0" cy="0"/>
          <a:chOff x="0" y="0"/>
          <a:chExt cx="0" cy="0"/>
        </a:xfrm>
      </p:grpSpPr>
      <p:sp>
        <p:nvSpPr>
          <p:cNvPr id="468" name="Google Shape;468;p68"/>
          <p:cNvSpPr txBox="1"/>
          <p:nvPr>
            <p:ph type="title"/>
          </p:nvPr>
        </p:nvSpPr>
        <p:spPr>
          <a:xfrm>
            <a:off x="349750" y="1325875"/>
            <a:ext cx="7392900" cy="4251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9" name="Google Shape;469;p68"/>
          <p:cNvSpPr txBox="1"/>
          <p:nvPr>
            <p:ph idx="1" type="body"/>
          </p:nvPr>
        </p:nvSpPr>
        <p:spPr>
          <a:xfrm>
            <a:off x="349750" y="2052824"/>
            <a:ext cx="7392900" cy="23088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70" name="Google Shape;470;p68"/>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bg>
      <p:bgPr>
        <a:solidFill>
          <a:schemeClr val="accent3"/>
        </a:solidFill>
      </p:bgPr>
    </p:bg>
    <p:spTree>
      <p:nvGrpSpPr>
        <p:cNvPr id="471" name="Shape 471"/>
        <p:cNvGrpSpPr/>
        <p:nvPr/>
      </p:nvGrpSpPr>
      <p:grpSpPr>
        <a:xfrm>
          <a:off x="0" y="0"/>
          <a:ext cx="0" cy="0"/>
          <a:chOff x="0" y="0"/>
          <a:chExt cx="0" cy="0"/>
        </a:xfrm>
      </p:grpSpPr>
      <p:sp>
        <p:nvSpPr>
          <p:cNvPr id="472" name="Google Shape;472;p69"/>
          <p:cNvSpPr txBox="1"/>
          <p:nvPr>
            <p:ph idx="1"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473" name="Google Shape;473;p69"/>
          <p:cNvSpPr txBox="1"/>
          <p:nvPr>
            <p:ph type="title"/>
          </p:nvPr>
        </p:nvSpPr>
        <p:spPr>
          <a:xfrm>
            <a:off x="349763" y="1325875"/>
            <a:ext cx="5280600" cy="8550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4" name="Google Shape;474;p69"/>
          <p:cNvSpPr txBox="1"/>
          <p:nvPr>
            <p:ph idx="2" type="body"/>
          </p:nvPr>
        </p:nvSpPr>
        <p:spPr>
          <a:xfrm>
            <a:off x="349763" y="2484875"/>
            <a:ext cx="5280600" cy="23088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bg>
      <p:bgPr>
        <a:solidFill>
          <a:schemeClr val="accent3"/>
        </a:solidFill>
      </p:bgPr>
    </p:bg>
    <p:spTree>
      <p:nvGrpSpPr>
        <p:cNvPr id="475" name="Shape 475"/>
        <p:cNvGrpSpPr/>
        <p:nvPr/>
      </p:nvGrpSpPr>
      <p:grpSpPr>
        <a:xfrm>
          <a:off x="0" y="0"/>
          <a:ext cx="0" cy="0"/>
          <a:chOff x="0" y="0"/>
          <a:chExt cx="0" cy="0"/>
        </a:xfrm>
      </p:grpSpPr>
      <p:sp>
        <p:nvSpPr>
          <p:cNvPr id="476" name="Google Shape;476;p70"/>
          <p:cNvSpPr txBox="1"/>
          <p:nvPr>
            <p:ph type="title"/>
          </p:nvPr>
        </p:nvSpPr>
        <p:spPr>
          <a:xfrm>
            <a:off x="349763" y="1325875"/>
            <a:ext cx="3872700" cy="8550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7" name="Google Shape;477;p70"/>
          <p:cNvSpPr txBox="1"/>
          <p:nvPr>
            <p:ph idx="1" type="body"/>
          </p:nvPr>
        </p:nvSpPr>
        <p:spPr>
          <a:xfrm>
            <a:off x="349763" y="2484875"/>
            <a:ext cx="3872700" cy="23088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78" name="Google Shape;478;p70"/>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bg>
      <p:bgPr>
        <a:solidFill>
          <a:schemeClr val="accent3"/>
        </a:solidFill>
      </p:bgPr>
    </p:bg>
    <p:spTree>
      <p:nvGrpSpPr>
        <p:cNvPr id="479" name="Shape 479"/>
        <p:cNvGrpSpPr/>
        <p:nvPr/>
      </p:nvGrpSpPr>
      <p:grpSpPr>
        <a:xfrm>
          <a:off x="0" y="0"/>
          <a:ext cx="0" cy="0"/>
          <a:chOff x="0" y="0"/>
          <a:chExt cx="0" cy="0"/>
        </a:xfrm>
      </p:grpSpPr>
      <p:sp>
        <p:nvSpPr>
          <p:cNvPr id="480" name="Google Shape;480;p71"/>
          <p:cNvSpPr txBox="1"/>
          <p:nvPr>
            <p:ph type="title"/>
          </p:nvPr>
        </p:nvSpPr>
        <p:spPr>
          <a:xfrm>
            <a:off x="349763" y="1325875"/>
            <a:ext cx="2464500" cy="12849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81" name="Google Shape;481;p71"/>
          <p:cNvSpPr txBox="1"/>
          <p:nvPr>
            <p:ph idx="1" type="body"/>
          </p:nvPr>
        </p:nvSpPr>
        <p:spPr>
          <a:xfrm>
            <a:off x="349763" y="2921512"/>
            <a:ext cx="2464500" cy="18723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82" name="Google Shape;482;p71"/>
          <p:cNvSpPr txBox="1"/>
          <p:nvPr>
            <p:ph idx="2" type="subTitle"/>
          </p:nvPr>
        </p:nvSpPr>
        <p:spPr>
          <a:xfrm>
            <a:off x="349763" y="349763"/>
            <a:ext cx="24645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bg>
      <p:bgPr>
        <a:solidFill>
          <a:schemeClr val="accent3"/>
        </a:solidFill>
      </p:bgPr>
    </p:bg>
    <p:spTree>
      <p:nvGrpSpPr>
        <p:cNvPr id="483" name="Shape 483"/>
        <p:cNvGrpSpPr/>
        <p:nvPr/>
      </p:nvGrpSpPr>
      <p:grpSpPr>
        <a:xfrm>
          <a:off x="0" y="0"/>
          <a:ext cx="0" cy="0"/>
          <a:chOff x="0" y="0"/>
          <a:chExt cx="0" cy="0"/>
        </a:xfrm>
      </p:grpSpPr>
      <p:sp>
        <p:nvSpPr>
          <p:cNvPr id="484" name="Google Shape;484;p72"/>
          <p:cNvSpPr txBox="1"/>
          <p:nvPr>
            <p:ph type="title"/>
          </p:nvPr>
        </p:nvSpPr>
        <p:spPr>
          <a:xfrm>
            <a:off x="701800" y="1325875"/>
            <a:ext cx="3168600" cy="12849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85" name="Google Shape;485;p72"/>
          <p:cNvSpPr txBox="1"/>
          <p:nvPr>
            <p:ph idx="1" type="body"/>
          </p:nvPr>
        </p:nvSpPr>
        <p:spPr>
          <a:xfrm>
            <a:off x="701800" y="2921512"/>
            <a:ext cx="3168600" cy="18723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86" name="Google Shape;486;p72"/>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487" name="Google Shape;487;p72"/>
          <p:cNvSpPr txBox="1"/>
          <p:nvPr>
            <p:ph idx="3" type="title"/>
          </p:nvPr>
        </p:nvSpPr>
        <p:spPr>
          <a:xfrm>
            <a:off x="5278375" y="1325875"/>
            <a:ext cx="3168600" cy="12849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88" name="Google Shape;488;p72"/>
          <p:cNvSpPr txBox="1"/>
          <p:nvPr>
            <p:ph idx="4" type="body"/>
          </p:nvPr>
        </p:nvSpPr>
        <p:spPr>
          <a:xfrm>
            <a:off x="5278375" y="2921512"/>
            <a:ext cx="3168600" cy="18723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bg>
      <p:bgPr>
        <a:solidFill>
          <a:schemeClr val="accent3"/>
        </a:solidFill>
      </p:bgPr>
    </p:bg>
    <p:spTree>
      <p:nvGrpSpPr>
        <p:cNvPr id="489" name="Shape 489"/>
        <p:cNvGrpSpPr/>
        <p:nvPr/>
      </p:nvGrpSpPr>
      <p:grpSpPr>
        <a:xfrm>
          <a:off x="0" y="0"/>
          <a:ext cx="0" cy="0"/>
          <a:chOff x="0" y="0"/>
          <a:chExt cx="0" cy="0"/>
        </a:xfrm>
      </p:grpSpPr>
      <p:sp>
        <p:nvSpPr>
          <p:cNvPr id="490" name="Google Shape;490;p73"/>
          <p:cNvSpPr txBox="1"/>
          <p:nvPr>
            <p:ph type="title"/>
          </p:nvPr>
        </p:nvSpPr>
        <p:spPr>
          <a:xfrm>
            <a:off x="701788" y="1353312"/>
            <a:ext cx="21123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491" name="Google Shape;491;p73"/>
          <p:cNvSpPr txBox="1"/>
          <p:nvPr>
            <p:ph idx="1" type="body"/>
          </p:nvPr>
        </p:nvSpPr>
        <p:spPr>
          <a:xfrm>
            <a:off x="701788" y="2577087"/>
            <a:ext cx="2112300" cy="22167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92" name="Google Shape;492;p73"/>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493" name="Google Shape;493;p73"/>
          <p:cNvSpPr txBox="1"/>
          <p:nvPr>
            <p:ph idx="3" type="title"/>
          </p:nvPr>
        </p:nvSpPr>
        <p:spPr>
          <a:xfrm>
            <a:off x="3518150" y="1353312"/>
            <a:ext cx="21123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494" name="Google Shape;494;p73"/>
          <p:cNvSpPr txBox="1"/>
          <p:nvPr>
            <p:ph idx="4" type="body"/>
          </p:nvPr>
        </p:nvSpPr>
        <p:spPr>
          <a:xfrm>
            <a:off x="3518150" y="2577087"/>
            <a:ext cx="2112300" cy="22167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95" name="Google Shape;495;p73"/>
          <p:cNvSpPr txBox="1"/>
          <p:nvPr>
            <p:ph idx="5" type="title"/>
          </p:nvPr>
        </p:nvSpPr>
        <p:spPr>
          <a:xfrm>
            <a:off x="6334513" y="1353312"/>
            <a:ext cx="21123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496" name="Google Shape;496;p73"/>
          <p:cNvSpPr txBox="1"/>
          <p:nvPr>
            <p:ph idx="6" type="body"/>
          </p:nvPr>
        </p:nvSpPr>
        <p:spPr>
          <a:xfrm>
            <a:off x="6334513" y="2577087"/>
            <a:ext cx="2112300" cy="22167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bg>
      <p:bgPr>
        <a:solidFill>
          <a:schemeClr val="accent3"/>
        </a:solidFill>
      </p:bgPr>
    </p:bg>
    <p:spTree>
      <p:nvGrpSpPr>
        <p:cNvPr id="497" name="Shape 497"/>
        <p:cNvGrpSpPr/>
        <p:nvPr/>
      </p:nvGrpSpPr>
      <p:grpSpPr>
        <a:xfrm>
          <a:off x="0" y="0"/>
          <a:ext cx="0" cy="0"/>
          <a:chOff x="0" y="0"/>
          <a:chExt cx="0" cy="0"/>
        </a:xfrm>
      </p:grpSpPr>
      <p:sp>
        <p:nvSpPr>
          <p:cNvPr id="498" name="Google Shape;498;p74"/>
          <p:cNvSpPr txBox="1"/>
          <p:nvPr>
            <p:ph type="title"/>
          </p:nvPr>
        </p:nvSpPr>
        <p:spPr>
          <a:xfrm>
            <a:off x="701788" y="1353312"/>
            <a:ext cx="14082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499" name="Google Shape;499;p74"/>
          <p:cNvSpPr txBox="1"/>
          <p:nvPr>
            <p:ph idx="1" type="body"/>
          </p:nvPr>
        </p:nvSpPr>
        <p:spPr>
          <a:xfrm>
            <a:off x="701788" y="2500888"/>
            <a:ext cx="14082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500" name="Google Shape;500;p74"/>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501" name="Google Shape;501;p74"/>
          <p:cNvSpPr txBox="1"/>
          <p:nvPr>
            <p:ph idx="3" type="title"/>
          </p:nvPr>
        </p:nvSpPr>
        <p:spPr>
          <a:xfrm>
            <a:off x="2814050" y="1353312"/>
            <a:ext cx="14082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502" name="Google Shape;502;p74"/>
          <p:cNvSpPr txBox="1"/>
          <p:nvPr>
            <p:ph idx="4" type="body"/>
          </p:nvPr>
        </p:nvSpPr>
        <p:spPr>
          <a:xfrm>
            <a:off x="2814050" y="2500888"/>
            <a:ext cx="14082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503" name="Google Shape;503;p74"/>
          <p:cNvSpPr txBox="1"/>
          <p:nvPr>
            <p:ph idx="5" type="title"/>
          </p:nvPr>
        </p:nvSpPr>
        <p:spPr>
          <a:xfrm>
            <a:off x="4926313" y="1353312"/>
            <a:ext cx="14082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504" name="Google Shape;504;p74"/>
          <p:cNvSpPr txBox="1"/>
          <p:nvPr>
            <p:ph idx="6" type="body"/>
          </p:nvPr>
        </p:nvSpPr>
        <p:spPr>
          <a:xfrm>
            <a:off x="4926313" y="2500888"/>
            <a:ext cx="14082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505" name="Google Shape;505;p74"/>
          <p:cNvSpPr txBox="1"/>
          <p:nvPr>
            <p:ph idx="7" type="title"/>
          </p:nvPr>
        </p:nvSpPr>
        <p:spPr>
          <a:xfrm>
            <a:off x="7038588" y="1353312"/>
            <a:ext cx="14082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506" name="Google Shape;506;p74"/>
          <p:cNvSpPr txBox="1"/>
          <p:nvPr>
            <p:ph idx="8" type="body"/>
          </p:nvPr>
        </p:nvSpPr>
        <p:spPr>
          <a:xfrm>
            <a:off x="7038588" y="2500888"/>
            <a:ext cx="14082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bg>
      <p:bgPr>
        <a:solidFill>
          <a:schemeClr val="accent3"/>
        </a:solidFill>
      </p:bgPr>
    </p:bg>
    <p:spTree>
      <p:nvGrpSpPr>
        <p:cNvPr id="507" name="Shape 507"/>
        <p:cNvGrpSpPr/>
        <p:nvPr/>
      </p:nvGrpSpPr>
      <p:grpSpPr>
        <a:xfrm>
          <a:off x="0" y="0"/>
          <a:ext cx="0" cy="0"/>
          <a:chOff x="0" y="0"/>
          <a:chExt cx="0" cy="0"/>
        </a:xfrm>
      </p:grpSpPr>
      <p:sp>
        <p:nvSpPr>
          <p:cNvPr id="508" name="Google Shape;508;p75"/>
          <p:cNvSpPr txBox="1"/>
          <p:nvPr>
            <p:ph type="title"/>
          </p:nvPr>
        </p:nvSpPr>
        <p:spPr>
          <a:xfrm>
            <a:off x="701800" y="3204972"/>
            <a:ext cx="3168600" cy="62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509" name="Google Shape;509;p75"/>
          <p:cNvSpPr txBox="1"/>
          <p:nvPr>
            <p:ph idx="1" type="body"/>
          </p:nvPr>
        </p:nvSpPr>
        <p:spPr>
          <a:xfrm>
            <a:off x="701800" y="3947950"/>
            <a:ext cx="3168600" cy="846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510" name="Google Shape;510;p75"/>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511" name="Google Shape;511;p75"/>
          <p:cNvSpPr txBox="1"/>
          <p:nvPr>
            <p:ph idx="3" type="title"/>
          </p:nvPr>
        </p:nvSpPr>
        <p:spPr>
          <a:xfrm>
            <a:off x="5278363" y="3204972"/>
            <a:ext cx="3168600" cy="62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512" name="Google Shape;512;p75"/>
          <p:cNvSpPr txBox="1"/>
          <p:nvPr>
            <p:ph idx="4" type="body"/>
          </p:nvPr>
        </p:nvSpPr>
        <p:spPr>
          <a:xfrm>
            <a:off x="5278363" y="3947950"/>
            <a:ext cx="3168600" cy="846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bg>
      <p:bgPr>
        <a:solidFill>
          <a:schemeClr val="accent3"/>
        </a:solidFill>
      </p:bgPr>
    </p:bg>
    <p:spTree>
      <p:nvGrpSpPr>
        <p:cNvPr id="513" name="Shape 513"/>
        <p:cNvGrpSpPr/>
        <p:nvPr/>
      </p:nvGrpSpPr>
      <p:grpSpPr>
        <a:xfrm>
          <a:off x="0" y="0"/>
          <a:ext cx="0" cy="0"/>
          <a:chOff x="0" y="0"/>
          <a:chExt cx="0" cy="0"/>
        </a:xfrm>
      </p:grpSpPr>
      <p:sp>
        <p:nvSpPr>
          <p:cNvPr id="514" name="Google Shape;514;p76"/>
          <p:cNvSpPr txBox="1"/>
          <p:nvPr>
            <p:ph type="title"/>
          </p:nvPr>
        </p:nvSpPr>
        <p:spPr>
          <a:xfrm>
            <a:off x="523463" y="3040825"/>
            <a:ext cx="246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515" name="Google Shape;515;p76"/>
          <p:cNvSpPr txBox="1"/>
          <p:nvPr>
            <p:ph idx="1" type="body"/>
          </p:nvPr>
        </p:nvSpPr>
        <p:spPr>
          <a:xfrm>
            <a:off x="523463" y="3635900"/>
            <a:ext cx="2464500" cy="1158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516" name="Google Shape;516;p76"/>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517" name="Google Shape;517;p76"/>
          <p:cNvSpPr txBox="1"/>
          <p:nvPr>
            <p:ph idx="3" type="title"/>
          </p:nvPr>
        </p:nvSpPr>
        <p:spPr>
          <a:xfrm>
            <a:off x="3339825" y="3040825"/>
            <a:ext cx="246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518" name="Google Shape;518;p76"/>
          <p:cNvSpPr txBox="1"/>
          <p:nvPr>
            <p:ph idx="4" type="body"/>
          </p:nvPr>
        </p:nvSpPr>
        <p:spPr>
          <a:xfrm>
            <a:off x="3339825" y="3635899"/>
            <a:ext cx="2464500" cy="1158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519" name="Google Shape;519;p76"/>
          <p:cNvSpPr txBox="1"/>
          <p:nvPr>
            <p:ph idx="5" type="title"/>
          </p:nvPr>
        </p:nvSpPr>
        <p:spPr>
          <a:xfrm>
            <a:off x="6156188" y="3040825"/>
            <a:ext cx="246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520" name="Google Shape;520;p76"/>
          <p:cNvSpPr txBox="1"/>
          <p:nvPr>
            <p:ph idx="6" type="body"/>
          </p:nvPr>
        </p:nvSpPr>
        <p:spPr>
          <a:xfrm>
            <a:off x="6156188" y="3635900"/>
            <a:ext cx="2464500" cy="1158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bg>
      <p:bgPr>
        <a:solidFill>
          <a:schemeClr val="accent3"/>
        </a:solidFill>
      </p:bgPr>
    </p:bg>
    <p:spTree>
      <p:nvGrpSpPr>
        <p:cNvPr id="521" name="Shape 521"/>
        <p:cNvGrpSpPr/>
        <p:nvPr/>
      </p:nvGrpSpPr>
      <p:grpSpPr>
        <a:xfrm>
          <a:off x="0" y="0"/>
          <a:ext cx="0" cy="0"/>
          <a:chOff x="0" y="0"/>
          <a:chExt cx="0" cy="0"/>
        </a:xfrm>
      </p:grpSpPr>
      <p:sp>
        <p:nvSpPr>
          <p:cNvPr id="522" name="Google Shape;522;p77"/>
          <p:cNvSpPr txBox="1"/>
          <p:nvPr>
            <p:ph type="title"/>
          </p:nvPr>
        </p:nvSpPr>
        <p:spPr>
          <a:xfrm>
            <a:off x="523475" y="3040375"/>
            <a:ext cx="17604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523" name="Google Shape;523;p77"/>
          <p:cNvSpPr txBox="1"/>
          <p:nvPr>
            <p:ph idx="1" type="body"/>
          </p:nvPr>
        </p:nvSpPr>
        <p:spPr>
          <a:xfrm>
            <a:off x="523475" y="3634735"/>
            <a:ext cx="17604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524" name="Google Shape;524;p77"/>
          <p:cNvSpPr txBox="1"/>
          <p:nvPr>
            <p:ph idx="2"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525" name="Google Shape;525;p77"/>
          <p:cNvSpPr txBox="1"/>
          <p:nvPr>
            <p:ph idx="3" type="title"/>
          </p:nvPr>
        </p:nvSpPr>
        <p:spPr>
          <a:xfrm>
            <a:off x="2635738" y="3040375"/>
            <a:ext cx="17604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526" name="Google Shape;526;p77"/>
          <p:cNvSpPr txBox="1"/>
          <p:nvPr>
            <p:ph idx="4" type="body"/>
          </p:nvPr>
        </p:nvSpPr>
        <p:spPr>
          <a:xfrm>
            <a:off x="2635738" y="3634734"/>
            <a:ext cx="17604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527" name="Google Shape;527;p77"/>
          <p:cNvSpPr txBox="1"/>
          <p:nvPr>
            <p:ph idx="5" type="title"/>
          </p:nvPr>
        </p:nvSpPr>
        <p:spPr>
          <a:xfrm>
            <a:off x="4748000" y="3040375"/>
            <a:ext cx="17604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528" name="Google Shape;528;p77"/>
          <p:cNvSpPr txBox="1"/>
          <p:nvPr>
            <p:ph idx="6" type="body"/>
          </p:nvPr>
        </p:nvSpPr>
        <p:spPr>
          <a:xfrm>
            <a:off x="4748000" y="3634735"/>
            <a:ext cx="17604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529" name="Google Shape;529;p77"/>
          <p:cNvSpPr txBox="1"/>
          <p:nvPr>
            <p:ph idx="7" type="title"/>
          </p:nvPr>
        </p:nvSpPr>
        <p:spPr>
          <a:xfrm>
            <a:off x="6860275" y="3040375"/>
            <a:ext cx="17604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530" name="Google Shape;530;p77"/>
          <p:cNvSpPr txBox="1"/>
          <p:nvPr>
            <p:ph idx="8" type="body"/>
          </p:nvPr>
        </p:nvSpPr>
        <p:spPr>
          <a:xfrm>
            <a:off x="6860275" y="3634735"/>
            <a:ext cx="17604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bg>
      <p:bgPr>
        <a:solidFill>
          <a:schemeClr val="accent3"/>
        </a:solidFill>
      </p:bgPr>
    </p:bg>
    <p:spTree>
      <p:nvGrpSpPr>
        <p:cNvPr id="531" name="Shape 531"/>
        <p:cNvGrpSpPr/>
        <p:nvPr/>
      </p:nvGrpSpPr>
      <p:grpSpPr>
        <a:xfrm>
          <a:off x="0" y="0"/>
          <a:ext cx="0" cy="0"/>
          <a:chOff x="0" y="0"/>
          <a:chExt cx="0" cy="0"/>
        </a:xfrm>
      </p:grpSpPr>
      <p:sp>
        <p:nvSpPr>
          <p:cNvPr id="532" name="Google Shape;532;p78"/>
          <p:cNvSpPr txBox="1"/>
          <p:nvPr>
            <p:ph idx="1"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533" name="Google Shape;533;p78"/>
          <p:cNvSpPr txBox="1"/>
          <p:nvPr>
            <p:ph type="ctrTitle"/>
          </p:nvPr>
        </p:nvSpPr>
        <p:spPr>
          <a:xfrm>
            <a:off x="701800" y="1691640"/>
            <a:ext cx="7041000" cy="1101000"/>
          </a:xfrm>
          <a:prstGeom prst="rect">
            <a:avLst/>
          </a:prstGeom>
        </p:spPr>
        <p:txBody>
          <a:bodyPr anchorCtr="0" anchor="b" bIns="0" lIns="0" spcFirstLastPara="1" rIns="0" wrap="square" tIns="0">
            <a:noAutofit/>
          </a:bodyPr>
          <a:lstStyle>
            <a:lvl1pPr lvl="0"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2pPr>
            <a:lvl3pPr lvl="2"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3pPr>
            <a:lvl4pPr lvl="3"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4pPr>
            <a:lvl5pPr lvl="4"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5pPr>
            <a:lvl6pPr lvl="5"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6pPr>
            <a:lvl7pPr lvl="6"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7pPr>
            <a:lvl8pPr lvl="7"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8pPr>
            <a:lvl9pPr lvl="8"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9pPr>
          </a:lstStyle>
          <a:p/>
        </p:txBody>
      </p:sp>
      <p:sp>
        <p:nvSpPr>
          <p:cNvPr id="534" name="Google Shape;534;p78"/>
          <p:cNvSpPr txBox="1"/>
          <p:nvPr>
            <p:ph idx="2" type="subTitle"/>
          </p:nvPr>
        </p:nvSpPr>
        <p:spPr>
          <a:xfrm>
            <a:off x="701850" y="2729484"/>
            <a:ext cx="70410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535" name="Google Shape;535;p78"/>
          <p:cNvSpPr txBox="1"/>
          <p:nvPr>
            <p:ph idx="3" type="subTitle"/>
          </p:nvPr>
        </p:nvSpPr>
        <p:spPr>
          <a:xfrm>
            <a:off x="349763" y="4585713"/>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bg>
      <p:bgPr>
        <a:solidFill>
          <a:schemeClr val="accent3"/>
        </a:solidFill>
      </p:bgPr>
    </p:bg>
    <p:spTree>
      <p:nvGrpSpPr>
        <p:cNvPr id="536" name="Shape 536"/>
        <p:cNvGrpSpPr/>
        <p:nvPr/>
      </p:nvGrpSpPr>
      <p:grpSpPr>
        <a:xfrm>
          <a:off x="0" y="0"/>
          <a:ext cx="0" cy="0"/>
          <a:chOff x="0" y="0"/>
          <a:chExt cx="0" cy="0"/>
        </a:xfrm>
      </p:grpSpPr>
      <p:sp>
        <p:nvSpPr>
          <p:cNvPr id="537" name="Google Shape;537;p79"/>
          <p:cNvSpPr txBox="1"/>
          <p:nvPr>
            <p:ph idx="1"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538" name="Google Shape;538;p79"/>
          <p:cNvSpPr txBox="1"/>
          <p:nvPr>
            <p:ph type="ctrTitle"/>
          </p:nvPr>
        </p:nvSpPr>
        <p:spPr>
          <a:xfrm>
            <a:off x="701800" y="1691638"/>
            <a:ext cx="3168600" cy="1101000"/>
          </a:xfrm>
          <a:prstGeom prst="rect">
            <a:avLst/>
          </a:prstGeom>
        </p:spPr>
        <p:txBody>
          <a:bodyPr anchorCtr="0" anchor="b" bIns="0" lIns="0" spcFirstLastPara="1" rIns="0" wrap="square" tIns="0">
            <a:noAutofit/>
          </a:bodyPr>
          <a:lstStyle>
            <a:lvl1pPr lvl="0"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2pPr>
            <a:lvl3pPr lvl="2"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3pPr>
            <a:lvl4pPr lvl="3"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4pPr>
            <a:lvl5pPr lvl="4"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5pPr>
            <a:lvl6pPr lvl="5"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6pPr>
            <a:lvl7pPr lvl="6"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7pPr>
            <a:lvl8pPr lvl="7"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8pPr>
            <a:lvl9pPr lvl="8"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9pPr>
          </a:lstStyle>
          <a:p/>
        </p:txBody>
      </p:sp>
      <p:sp>
        <p:nvSpPr>
          <p:cNvPr id="539" name="Google Shape;539;p79"/>
          <p:cNvSpPr txBox="1"/>
          <p:nvPr>
            <p:ph idx="2" type="subTitle"/>
          </p:nvPr>
        </p:nvSpPr>
        <p:spPr>
          <a:xfrm>
            <a:off x="701850" y="2729488"/>
            <a:ext cx="31686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540" name="Google Shape;540;p79"/>
          <p:cNvSpPr txBox="1"/>
          <p:nvPr>
            <p:ph idx="3" type="subTitle"/>
          </p:nvPr>
        </p:nvSpPr>
        <p:spPr>
          <a:xfrm>
            <a:off x="349763" y="4585713"/>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
        <p:nvSpPr>
          <p:cNvPr id="541" name="Google Shape;541;p79"/>
          <p:cNvSpPr txBox="1"/>
          <p:nvPr>
            <p:ph idx="4" type="ctrTitle"/>
          </p:nvPr>
        </p:nvSpPr>
        <p:spPr>
          <a:xfrm>
            <a:off x="5278375" y="1691638"/>
            <a:ext cx="3168600" cy="1101000"/>
          </a:xfrm>
          <a:prstGeom prst="rect">
            <a:avLst/>
          </a:prstGeom>
        </p:spPr>
        <p:txBody>
          <a:bodyPr anchorCtr="0" anchor="b" bIns="0" lIns="0" spcFirstLastPara="1" rIns="0" wrap="square" tIns="0">
            <a:noAutofit/>
          </a:bodyPr>
          <a:lstStyle>
            <a:lvl1pPr lvl="0"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2pPr>
            <a:lvl3pPr lvl="2"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3pPr>
            <a:lvl4pPr lvl="3"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4pPr>
            <a:lvl5pPr lvl="4"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5pPr>
            <a:lvl6pPr lvl="5"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6pPr>
            <a:lvl7pPr lvl="6"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7pPr>
            <a:lvl8pPr lvl="7"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8pPr>
            <a:lvl9pPr lvl="8"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9pPr>
          </a:lstStyle>
          <a:p/>
        </p:txBody>
      </p:sp>
      <p:sp>
        <p:nvSpPr>
          <p:cNvPr id="542" name="Google Shape;542;p79"/>
          <p:cNvSpPr txBox="1"/>
          <p:nvPr>
            <p:ph idx="5" type="subTitle"/>
          </p:nvPr>
        </p:nvSpPr>
        <p:spPr>
          <a:xfrm>
            <a:off x="5278425" y="2729488"/>
            <a:ext cx="31686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bg>
      <p:bgPr>
        <a:solidFill>
          <a:schemeClr val="accent3"/>
        </a:solidFill>
      </p:bgPr>
    </p:bg>
    <p:spTree>
      <p:nvGrpSpPr>
        <p:cNvPr id="543" name="Shape 543"/>
        <p:cNvGrpSpPr/>
        <p:nvPr/>
      </p:nvGrpSpPr>
      <p:grpSpPr>
        <a:xfrm>
          <a:off x="0" y="0"/>
          <a:ext cx="0" cy="0"/>
          <a:chOff x="0" y="0"/>
          <a:chExt cx="0" cy="0"/>
        </a:xfrm>
      </p:grpSpPr>
      <p:sp>
        <p:nvSpPr>
          <p:cNvPr id="544" name="Google Shape;544;p80"/>
          <p:cNvSpPr txBox="1"/>
          <p:nvPr>
            <p:ph idx="1"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545" name="Google Shape;545;p80"/>
          <p:cNvSpPr txBox="1"/>
          <p:nvPr>
            <p:ph type="ctrTitle"/>
          </p:nvPr>
        </p:nvSpPr>
        <p:spPr>
          <a:xfrm>
            <a:off x="701800" y="1975238"/>
            <a:ext cx="2112300" cy="735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546" name="Google Shape;546;p80"/>
          <p:cNvSpPr txBox="1"/>
          <p:nvPr>
            <p:ph idx="2" type="subTitle"/>
          </p:nvPr>
        </p:nvSpPr>
        <p:spPr>
          <a:xfrm>
            <a:off x="701850" y="2729488"/>
            <a:ext cx="21123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547" name="Google Shape;547;p80"/>
          <p:cNvSpPr txBox="1"/>
          <p:nvPr>
            <p:ph idx="3" type="subTitle"/>
          </p:nvPr>
        </p:nvSpPr>
        <p:spPr>
          <a:xfrm>
            <a:off x="349763" y="4585713"/>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
        <p:nvSpPr>
          <p:cNvPr id="548" name="Google Shape;548;p80"/>
          <p:cNvSpPr txBox="1"/>
          <p:nvPr>
            <p:ph idx="4" type="ctrTitle"/>
          </p:nvPr>
        </p:nvSpPr>
        <p:spPr>
          <a:xfrm>
            <a:off x="3515825" y="1975348"/>
            <a:ext cx="2112300" cy="735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549" name="Google Shape;549;p80"/>
          <p:cNvSpPr txBox="1"/>
          <p:nvPr>
            <p:ph idx="5" type="subTitle"/>
          </p:nvPr>
        </p:nvSpPr>
        <p:spPr>
          <a:xfrm>
            <a:off x="3515875" y="2729488"/>
            <a:ext cx="21123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550" name="Google Shape;550;p80"/>
          <p:cNvSpPr txBox="1"/>
          <p:nvPr>
            <p:ph idx="6" type="ctrTitle"/>
          </p:nvPr>
        </p:nvSpPr>
        <p:spPr>
          <a:xfrm>
            <a:off x="6329850" y="1975348"/>
            <a:ext cx="2112300" cy="735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551" name="Google Shape;551;p80"/>
          <p:cNvSpPr txBox="1"/>
          <p:nvPr>
            <p:ph idx="7" type="subTitle"/>
          </p:nvPr>
        </p:nvSpPr>
        <p:spPr>
          <a:xfrm>
            <a:off x="6329900" y="2729488"/>
            <a:ext cx="21123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bg>
      <p:bgPr>
        <a:solidFill>
          <a:schemeClr val="accent3"/>
        </a:solidFill>
      </p:bgPr>
    </p:bg>
    <p:spTree>
      <p:nvGrpSpPr>
        <p:cNvPr id="552" name="Shape 552"/>
        <p:cNvGrpSpPr/>
        <p:nvPr/>
      </p:nvGrpSpPr>
      <p:grpSpPr>
        <a:xfrm>
          <a:off x="0" y="0"/>
          <a:ext cx="0" cy="0"/>
          <a:chOff x="0" y="0"/>
          <a:chExt cx="0" cy="0"/>
        </a:xfrm>
      </p:grpSpPr>
      <p:sp>
        <p:nvSpPr>
          <p:cNvPr id="553" name="Google Shape;553;p81"/>
          <p:cNvSpPr txBox="1"/>
          <p:nvPr>
            <p:ph idx="1"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554" name="Google Shape;554;p81"/>
          <p:cNvSpPr txBox="1"/>
          <p:nvPr>
            <p:ph type="ctrTitle"/>
          </p:nvPr>
        </p:nvSpPr>
        <p:spPr>
          <a:xfrm>
            <a:off x="701800" y="1691640"/>
            <a:ext cx="3872700" cy="1101900"/>
          </a:xfrm>
          <a:prstGeom prst="rect">
            <a:avLst/>
          </a:prstGeom>
        </p:spPr>
        <p:txBody>
          <a:bodyPr anchorCtr="0" anchor="b" bIns="0" lIns="0" spcFirstLastPara="1" rIns="0" wrap="square" tIns="0">
            <a:noAutofit/>
          </a:bodyPr>
          <a:lstStyle>
            <a:lvl1pPr lvl="0"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2pPr>
            <a:lvl3pPr lvl="2"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3pPr>
            <a:lvl4pPr lvl="3"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4pPr>
            <a:lvl5pPr lvl="4"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5pPr>
            <a:lvl6pPr lvl="5"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6pPr>
            <a:lvl7pPr lvl="6"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7pPr>
            <a:lvl8pPr lvl="7"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8pPr>
            <a:lvl9pPr lvl="8"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9pPr>
          </a:lstStyle>
          <a:p/>
        </p:txBody>
      </p:sp>
      <p:sp>
        <p:nvSpPr>
          <p:cNvPr id="555" name="Google Shape;555;p81"/>
          <p:cNvSpPr txBox="1"/>
          <p:nvPr>
            <p:ph idx="2" type="subTitle"/>
          </p:nvPr>
        </p:nvSpPr>
        <p:spPr>
          <a:xfrm>
            <a:off x="701828" y="2729484"/>
            <a:ext cx="38727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556" name="Google Shape;556;p81"/>
          <p:cNvSpPr txBox="1"/>
          <p:nvPr>
            <p:ph idx="3" type="subTitle"/>
          </p:nvPr>
        </p:nvSpPr>
        <p:spPr>
          <a:xfrm>
            <a:off x="349763" y="4585713"/>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bg>
      <p:bgPr>
        <a:solidFill>
          <a:schemeClr val="accent3"/>
        </a:solidFill>
      </p:bgPr>
    </p:bg>
    <p:spTree>
      <p:nvGrpSpPr>
        <p:cNvPr id="557" name="Shape 557"/>
        <p:cNvGrpSpPr/>
        <p:nvPr/>
      </p:nvGrpSpPr>
      <p:grpSpPr>
        <a:xfrm>
          <a:off x="0" y="0"/>
          <a:ext cx="0" cy="0"/>
          <a:chOff x="0" y="0"/>
          <a:chExt cx="0" cy="0"/>
        </a:xfrm>
      </p:grpSpPr>
      <p:sp>
        <p:nvSpPr>
          <p:cNvPr id="558" name="Google Shape;558;p82"/>
          <p:cNvSpPr txBox="1"/>
          <p:nvPr>
            <p:ph idx="1" type="subTitle"/>
          </p:nvPr>
        </p:nvSpPr>
        <p:spPr>
          <a:xfrm>
            <a:off x="349763" y="349763"/>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559" name="Google Shape;559;p82"/>
          <p:cNvSpPr txBox="1"/>
          <p:nvPr>
            <p:ph type="ctrTitle"/>
          </p:nvPr>
        </p:nvSpPr>
        <p:spPr>
          <a:xfrm>
            <a:off x="701800" y="1234438"/>
            <a:ext cx="3872700" cy="738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560" name="Google Shape;560;p82"/>
          <p:cNvSpPr txBox="1"/>
          <p:nvPr>
            <p:ph idx="2" type="subTitle"/>
          </p:nvPr>
        </p:nvSpPr>
        <p:spPr>
          <a:xfrm>
            <a:off x="701828" y="1985486"/>
            <a:ext cx="38727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561" name="Google Shape;561;p82"/>
          <p:cNvSpPr txBox="1"/>
          <p:nvPr>
            <p:ph idx="3" type="subTitle"/>
          </p:nvPr>
        </p:nvSpPr>
        <p:spPr>
          <a:xfrm>
            <a:off x="349763" y="4585713"/>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
        <p:nvSpPr>
          <p:cNvPr id="562" name="Google Shape;562;p82"/>
          <p:cNvSpPr txBox="1"/>
          <p:nvPr>
            <p:ph idx="4" type="ctrTitle"/>
          </p:nvPr>
        </p:nvSpPr>
        <p:spPr>
          <a:xfrm>
            <a:off x="701800" y="2680850"/>
            <a:ext cx="3872700" cy="738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563" name="Google Shape;563;p82"/>
          <p:cNvSpPr txBox="1"/>
          <p:nvPr>
            <p:ph idx="5" type="subTitle"/>
          </p:nvPr>
        </p:nvSpPr>
        <p:spPr>
          <a:xfrm>
            <a:off x="701828" y="3432050"/>
            <a:ext cx="38727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bg>
      <p:bgPr>
        <a:solidFill>
          <a:schemeClr val="accent3"/>
        </a:solidFill>
      </p:bgPr>
    </p:bg>
    <p:spTree>
      <p:nvGrpSpPr>
        <p:cNvPr id="564" name="Shape 564"/>
        <p:cNvGrpSpPr/>
        <p:nvPr/>
      </p:nvGrpSpPr>
      <p:grpSpPr>
        <a:xfrm>
          <a:off x="0" y="0"/>
          <a:ext cx="0" cy="0"/>
          <a:chOff x="0" y="0"/>
          <a:chExt cx="0" cy="0"/>
        </a:xfrm>
      </p:grpSpPr>
      <p:sp>
        <p:nvSpPr>
          <p:cNvPr id="565" name="Google Shape;565;p83"/>
          <p:cNvSpPr txBox="1"/>
          <p:nvPr>
            <p:ph idx="1" type="subTitle"/>
          </p:nvPr>
        </p:nvSpPr>
        <p:spPr>
          <a:xfrm>
            <a:off x="349763" y="349763"/>
            <a:ext cx="24645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566" name="Google Shape;566;p83"/>
          <p:cNvSpPr txBox="1"/>
          <p:nvPr>
            <p:ph type="ctrTitle"/>
          </p:nvPr>
        </p:nvSpPr>
        <p:spPr>
          <a:xfrm>
            <a:off x="349750" y="1691640"/>
            <a:ext cx="2464500" cy="1101900"/>
          </a:xfrm>
          <a:prstGeom prst="rect">
            <a:avLst/>
          </a:prstGeom>
        </p:spPr>
        <p:txBody>
          <a:bodyPr anchorCtr="0" anchor="b" bIns="0" lIns="0" spcFirstLastPara="1" rIns="0" wrap="square" tIns="0">
            <a:noAutofit/>
          </a:bodyPr>
          <a:lstStyle>
            <a:lvl1pPr lvl="0"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567" name="Google Shape;567;p83"/>
          <p:cNvSpPr txBox="1"/>
          <p:nvPr>
            <p:ph idx="2" type="subTitle"/>
          </p:nvPr>
        </p:nvSpPr>
        <p:spPr>
          <a:xfrm>
            <a:off x="349767" y="2729484"/>
            <a:ext cx="2464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568" name="Google Shape;568;p83"/>
          <p:cNvSpPr txBox="1"/>
          <p:nvPr>
            <p:ph idx="3" type="subTitle"/>
          </p:nvPr>
        </p:nvSpPr>
        <p:spPr>
          <a:xfrm>
            <a:off x="349763" y="4585713"/>
            <a:ext cx="2464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bg>
      <p:bgPr>
        <a:solidFill>
          <a:schemeClr val="accent3"/>
        </a:solidFill>
      </p:bgPr>
    </p:bg>
    <p:spTree>
      <p:nvGrpSpPr>
        <p:cNvPr id="569" name="Shape 569"/>
        <p:cNvGrpSpPr/>
        <p:nvPr/>
      </p:nvGrpSpPr>
      <p:grpSpPr>
        <a:xfrm>
          <a:off x="0" y="0"/>
          <a:ext cx="0" cy="0"/>
          <a:chOff x="0" y="0"/>
          <a:chExt cx="0" cy="0"/>
        </a:xfrm>
      </p:grpSpPr>
      <p:sp>
        <p:nvSpPr>
          <p:cNvPr id="570" name="Google Shape;570;p84"/>
          <p:cNvSpPr txBox="1"/>
          <p:nvPr>
            <p:ph idx="1" type="subTitle"/>
          </p:nvPr>
        </p:nvSpPr>
        <p:spPr>
          <a:xfrm>
            <a:off x="349758" y="349763"/>
            <a:ext cx="24645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atin typeface="Montserrat Medium"/>
                <a:ea typeface="Montserrat Medium"/>
                <a:cs typeface="Montserrat Medium"/>
                <a:sym typeface="Montserrat Medium"/>
              </a:defRPr>
            </a:lvl2pPr>
            <a:lvl3pPr lvl="2" rtl="0">
              <a:lnSpc>
                <a:spcPct val="120000"/>
              </a:lnSpc>
              <a:spcBef>
                <a:spcPts val="0"/>
              </a:spcBef>
              <a:spcAft>
                <a:spcPts val="0"/>
              </a:spcAft>
              <a:buNone/>
              <a:defRPr sz="900">
                <a:latin typeface="Montserrat Medium"/>
                <a:ea typeface="Montserrat Medium"/>
                <a:cs typeface="Montserrat Medium"/>
                <a:sym typeface="Montserrat Medium"/>
              </a:defRPr>
            </a:lvl3pPr>
            <a:lvl4pPr lvl="3" rtl="0">
              <a:lnSpc>
                <a:spcPct val="120000"/>
              </a:lnSpc>
              <a:spcBef>
                <a:spcPts val="0"/>
              </a:spcBef>
              <a:spcAft>
                <a:spcPts val="0"/>
              </a:spcAft>
              <a:buNone/>
              <a:defRPr sz="900">
                <a:latin typeface="Montserrat Medium"/>
                <a:ea typeface="Montserrat Medium"/>
                <a:cs typeface="Montserrat Medium"/>
                <a:sym typeface="Montserrat Medium"/>
              </a:defRPr>
            </a:lvl4pPr>
            <a:lvl5pPr lvl="4" rtl="0">
              <a:lnSpc>
                <a:spcPct val="120000"/>
              </a:lnSpc>
              <a:spcBef>
                <a:spcPts val="0"/>
              </a:spcBef>
              <a:spcAft>
                <a:spcPts val="0"/>
              </a:spcAft>
              <a:buNone/>
              <a:defRPr sz="900">
                <a:latin typeface="Montserrat Medium"/>
                <a:ea typeface="Montserrat Medium"/>
                <a:cs typeface="Montserrat Medium"/>
                <a:sym typeface="Montserrat Medium"/>
              </a:defRPr>
            </a:lvl5pPr>
            <a:lvl6pPr lvl="5" rtl="0">
              <a:lnSpc>
                <a:spcPct val="120000"/>
              </a:lnSpc>
              <a:spcBef>
                <a:spcPts val="0"/>
              </a:spcBef>
              <a:spcAft>
                <a:spcPts val="0"/>
              </a:spcAft>
              <a:buNone/>
              <a:defRPr sz="900">
                <a:latin typeface="Montserrat Medium"/>
                <a:ea typeface="Montserrat Medium"/>
                <a:cs typeface="Montserrat Medium"/>
                <a:sym typeface="Montserrat Medium"/>
              </a:defRPr>
            </a:lvl6pPr>
            <a:lvl7pPr lvl="6" rtl="0">
              <a:lnSpc>
                <a:spcPct val="120000"/>
              </a:lnSpc>
              <a:spcBef>
                <a:spcPts val="0"/>
              </a:spcBef>
              <a:spcAft>
                <a:spcPts val="0"/>
              </a:spcAft>
              <a:buNone/>
              <a:defRPr sz="900">
                <a:latin typeface="Montserrat Medium"/>
                <a:ea typeface="Montserrat Medium"/>
                <a:cs typeface="Montserrat Medium"/>
                <a:sym typeface="Montserrat Medium"/>
              </a:defRPr>
            </a:lvl7pPr>
            <a:lvl8pPr lvl="7" rtl="0">
              <a:lnSpc>
                <a:spcPct val="120000"/>
              </a:lnSpc>
              <a:spcBef>
                <a:spcPts val="0"/>
              </a:spcBef>
              <a:spcAft>
                <a:spcPts val="0"/>
              </a:spcAft>
              <a:buNone/>
              <a:defRPr sz="900">
                <a:latin typeface="Montserrat Medium"/>
                <a:ea typeface="Montserrat Medium"/>
                <a:cs typeface="Montserrat Medium"/>
                <a:sym typeface="Montserrat Medium"/>
              </a:defRPr>
            </a:lvl8pPr>
            <a:lvl9pPr lvl="8" rtl="0">
              <a:lnSpc>
                <a:spcPct val="120000"/>
              </a:lnSpc>
              <a:spcBef>
                <a:spcPts val="0"/>
              </a:spcBef>
              <a:spcAft>
                <a:spcPts val="0"/>
              </a:spcAft>
              <a:buNone/>
              <a:defRPr sz="900">
                <a:latin typeface="Montserrat Medium"/>
                <a:ea typeface="Montserrat Medium"/>
                <a:cs typeface="Montserrat Medium"/>
                <a:sym typeface="Montserrat Medium"/>
              </a:defRPr>
            </a:lvl9pPr>
          </a:lstStyle>
          <a:p/>
        </p:txBody>
      </p:sp>
      <p:sp>
        <p:nvSpPr>
          <p:cNvPr id="571" name="Google Shape;571;p84"/>
          <p:cNvSpPr txBox="1"/>
          <p:nvPr>
            <p:ph type="ctrTitle"/>
          </p:nvPr>
        </p:nvSpPr>
        <p:spPr>
          <a:xfrm>
            <a:off x="349750" y="1234438"/>
            <a:ext cx="2464500" cy="738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572" name="Google Shape;572;p84"/>
          <p:cNvSpPr txBox="1"/>
          <p:nvPr>
            <p:ph idx="2" type="subTitle"/>
          </p:nvPr>
        </p:nvSpPr>
        <p:spPr>
          <a:xfrm>
            <a:off x="349767" y="1985486"/>
            <a:ext cx="2464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573" name="Google Shape;573;p84"/>
          <p:cNvSpPr txBox="1"/>
          <p:nvPr>
            <p:ph idx="3" type="subTitle"/>
          </p:nvPr>
        </p:nvSpPr>
        <p:spPr>
          <a:xfrm>
            <a:off x="349763" y="4585713"/>
            <a:ext cx="2464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
        <p:nvSpPr>
          <p:cNvPr id="574" name="Google Shape;574;p84"/>
          <p:cNvSpPr txBox="1"/>
          <p:nvPr>
            <p:ph idx="4" type="ctrTitle"/>
          </p:nvPr>
        </p:nvSpPr>
        <p:spPr>
          <a:xfrm>
            <a:off x="349750" y="2680850"/>
            <a:ext cx="2464500" cy="738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575" name="Google Shape;575;p84"/>
          <p:cNvSpPr txBox="1"/>
          <p:nvPr>
            <p:ph idx="5" type="subTitle"/>
          </p:nvPr>
        </p:nvSpPr>
        <p:spPr>
          <a:xfrm>
            <a:off x="349767" y="3432050"/>
            <a:ext cx="2464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bg>
      <p:bgPr>
        <a:solidFill>
          <a:schemeClr val="accent3"/>
        </a:solidFill>
      </p:bgPr>
    </p:bg>
    <p:spTree>
      <p:nvGrpSpPr>
        <p:cNvPr id="576" name="Shape 576"/>
        <p:cNvGrpSpPr/>
        <p:nvPr/>
      </p:nvGrpSpPr>
      <p:grpSpPr>
        <a:xfrm>
          <a:off x="0" y="0"/>
          <a:ext cx="0" cy="0"/>
          <a:chOff x="0" y="0"/>
          <a:chExt cx="0" cy="0"/>
        </a:xfrm>
      </p:grpSpPr>
      <p:grpSp>
        <p:nvGrpSpPr>
          <p:cNvPr id="577" name="Google Shape;577;p85"/>
          <p:cNvGrpSpPr/>
          <p:nvPr/>
        </p:nvGrpSpPr>
        <p:grpSpPr>
          <a:xfrm>
            <a:off x="3286121" y="2314704"/>
            <a:ext cx="2572368" cy="514434"/>
            <a:chOff x="1751220" y="2553305"/>
            <a:chExt cx="8690433" cy="1751564"/>
          </a:xfrm>
        </p:grpSpPr>
        <p:grpSp>
          <p:nvGrpSpPr>
            <p:cNvPr id="578" name="Google Shape;578;p85"/>
            <p:cNvGrpSpPr/>
            <p:nvPr/>
          </p:nvGrpSpPr>
          <p:grpSpPr>
            <a:xfrm>
              <a:off x="4940894" y="2609525"/>
              <a:ext cx="5500759" cy="1694643"/>
              <a:chOff x="4940894" y="2609525"/>
              <a:chExt cx="5500759" cy="1694643"/>
            </a:xfrm>
          </p:grpSpPr>
          <p:sp>
            <p:nvSpPr>
              <p:cNvPr id="579" name="Google Shape;579;p8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580" name="Google Shape;580;p8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581" name="Google Shape;581;p8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582" name="Google Shape;582;p8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grpSp>
        <p:grpSp>
          <p:nvGrpSpPr>
            <p:cNvPr id="583" name="Google Shape;583;p85"/>
            <p:cNvGrpSpPr/>
            <p:nvPr/>
          </p:nvGrpSpPr>
          <p:grpSpPr>
            <a:xfrm>
              <a:off x="1751220" y="2553305"/>
              <a:ext cx="2635412" cy="1751564"/>
              <a:chOff x="1751220" y="2553305"/>
              <a:chExt cx="2635412" cy="1751564"/>
            </a:xfrm>
          </p:grpSpPr>
          <p:grpSp>
            <p:nvGrpSpPr>
              <p:cNvPr id="584" name="Google Shape;584;p85"/>
              <p:cNvGrpSpPr/>
              <p:nvPr/>
            </p:nvGrpSpPr>
            <p:grpSpPr>
              <a:xfrm>
                <a:off x="1751220" y="2553305"/>
                <a:ext cx="2635412" cy="1751564"/>
                <a:chOff x="1751220" y="2553305"/>
                <a:chExt cx="2635412" cy="1751564"/>
              </a:xfrm>
            </p:grpSpPr>
            <p:sp>
              <p:nvSpPr>
                <p:cNvPr id="585" name="Google Shape;585;p8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586" name="Google Shape;586;p8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587" name="Google Shape;587;p8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sp>
              <p:nvSpPr>
                <p:cNvPr id="588" name="Google Shape;588;p8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grpSp>
          <p:sp>
            <p:nvSpPr>
              <p:cNvPr id="589" name="Google Shape;589;p8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590" name="Shape 590"/>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bg>
      <p:bgPr>
        <a:solidFill>
          <a:schemeClr val="dk1"/>
        </a:solidFill>
      </p:bgPr>
    </p:bg>
    <p:spTree>
      <p:nvGrpSpPr>
        <p:cNvPr id="591" name="Shape 591"/>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bg>
      <p:bgPr>
        <a:solidFill>
          <a:schemeClr val="accent5"/>
        </a:solidFill>
      </p:bgPr>
    </p:bg>
    <p:spTree>
      <p:nvGrpSpPr>
        <p:cNvPr id="592" name="Shape 592"/>
        <p:cNvGrpSpPr/>
        <p:nvPr/>
      </p:nvGrpSpPr>
      <p:grpSpPr>
        <a:xfrm>
          <a:off x="0" y="0"/>
          <a:ext cx="0" cy="0"/>
          <a:chOff x="0" y="0"/>
          <a:chExt cx="0" cy="0"/>
        </a:xfrm>
      </p:grpSpPr>
      <p:sp>
        <p:nvSpPr>
          <p:cNvPr id="593" name="Google Shape;593;p88"/>
          <p:cNvSpPr/>
          <p:nvPr/>
        </p:nvSpPr>
        <p:spPr>
          <a:xfrm>
            <a:off x="521036" y="1722056"/>
            <a:ext cx="707400" cy="550500"/>
          </a:xfrm>
          <a:prstGeom prst="rect">
            <a:avLst/>
          </a:prstGeom>
          <a:solidFill>
            <a:srgbClr val="4E439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4" name="Google Shape;594;p88"/>
          <p:cNvSpPr/>
          <p:nvPr/>
        </p:nvSpPr>
        <p:spPr>
          <a:xfrm>
            <a:off x="1580556" y="1722056"/>
            <a:ext cx="703200" cy="550500"/>
          </a:xfrm>
          <a:prstGeom prst="rect">
            <a:avLst/>
          </a:prstGeom>
          <a:solidFill>
            <a:srgbClr val="00629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5" name="Google Shape;595;p88"/>
          <p:cNvSpPr/>
          <p:nvPr/>
        </p:nvSpPr>
        <p:spPr>
          <a:xfrm>
            <a:off x="2646001" y="1722056"/>
            <a:ext cx="707400" cy="550500"/>
          </a:xfrm>
          <a:prstGeom prst="rect">
            <a:avLst/>
          </a:prstGeom>
          <a:solidFill>
            <a:srgbClr val="00719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6" name="Google Shape;596;p88"/>
          <p:cNvSpPr/>
          <p:nvPr/>
        </p:nvSpPr>
        <p:spPr>
          <a:xfrm>
            <a:off x="3695404" y="1722056"/>
            <a:ext cx="708600" cy="550500"/>
          </a:xfrm>
          <a:prstGeom prst="rect">
            <a:avLst/>
          </a:prstGeom>
          <a:solidFill>
            <a:srgbClr val="007A8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7" name="Google Shape;597;p88"/>
          <p:cNvSpPr/>
          <p:nvPr/>
        </p:nvSpPr>
        <p:spPr>
          <a:xfrm>
            <a:off x="4746016" y="1722056"/>
            <a:ext cx="708600" cy="550500"/>
          </a:xfrm>
          <a:prstGeom prst="rect">
            <a:avLst/>
          </a:prstGeom>
          <a:solidFill>
            <a:srgbClr val="1A763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8" name="Google Shape;598;p88"/>
          <p:cNvSpPr/>
          <p:nvPr/>
        </p:nvSpPr>
        <p:spPr>
          <a:xfrm>
            <a:off x="5803704" y="1722056"/>
            <a:ext cx="708600" cy="550500"/>
          </a:xfrm>
          <a:prstGeom prst="rect">
            <a:avLst/>
          </a:prstGeom>
          <a:solidFill>
            <a:srgbClr val="CA31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9" name="Google Shape;599;p88"/>
          <p:cNvSpPr/>
          <p:nvPr/>
        </p:nvSpPr>
        <p:spPr>
          <a:xfrm>
            <a:off x="6851279" y="1722056"/>
            <a:ext cx="708600" cy="550500"/>
          </a:xfrm>
          <a:prstGeom prst="rect">
            <a:avLst/>
          </a:prstGeom>
          <a:solidFill>
            <a:srgbClr val="A3303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0" name="Google Shape;600;p88"/>
          <p:cNvSpPr/>
          <p:nvPr/>
        </p:nvSpPr>
        <p:spPr>
          <a:xfrm>
            <a:off x="7914364" y="1722056"/>
            <a:ext cx="708600" cy="550500"/>
          </a:xfrm>
          <a:prstGeom prst="rect">
            <a:avLst/>
          </a:prstGeom>
          <a:solidFill>
            <a:srgbClr val="633B6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1" name="Google Shape;601;p88"/>
          <p:cNvSpPr/>
          <p:nvPr/>
        </p:nvSpPr>
        <p:spPr>
          <a:xfrm>
            <a:off x="521036" y="2870944"/>
            <a:ext cx="707400" cy="550500"/>
          </a:xfrm>
          <a:prstGeom prst="rect">
            <a:avLst/>
          </a:prstGeom>
          <a:solidFill>
            <a:srgbClr val="B5B5D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2" name="Google Shape;602;p88"/>
          <p:cNvSpPr/>
          <p:nvPr/>
        </p:nvSpPr>
        <p:spPr>
          <a:xfrm>
            <a:off x="1580556" y="2870944"/>
            <a:ext cx="703200" cy="550500"/>
          </a:xfrm>
          <a:prstGeom prst="rect">
            <a:avLst/>
          </a:prstGeom>
          <a:solidFill>
            <a:srgbClr val="AFD3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3" name="Google Shape;603;p88"/>
          <p:cNvSpPr/>
          <p:nvPr/>
        </p:nvSpPr>
        <p:spPr>
          <a:xfrm>
            <a:off x="2646001" y="2870944"/>
            <a:ext cx="707400" cy="550500"/>
          </a:xfrm>
          <a:prstGeom prst="rect">
            <a:avLst/>
          </a:prstGeom>
          <a:solidFill>
            <a:srgbClr val="C8E7F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4" name="Google Shape;604;p88"/>
          <p:cNvSpPr/>
          <p:nvPr/>
        </p:nvSpPr>
        <p:spPr>
          <a:xfrm>
            <a:off x="3695404" y="2870944"/>
            <a:ext cx="708600" cy="550500"/>
          </a:xfrm>
          <a:prstGeom prst="rect">
            <a:avLst/>
          </a:prstGeom>
          <a:solidFill>
            <a:srgbClr val="BFE0D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5" name="Google Shape;605;p88"/>
          <p:cNvSpPr/>
          <p:nvPr/>
        </p:nvSpPr>
        <p:spPr>
          <a:xfrm>
            <a:off x="4746016" y="2870944"/>
            <a:ext cx="708600" cy="550500"/>
          </a:xfrm>
          <a:prstGeom prst="rect">
            <a:avLst/>
          </a:prstGeom>
          <a:solidFill>
            <a:srgbClr val="B2CDB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6" name="Google Shape;606;p88"/>
          <p:cNvSpPr/>
          <p:nvPr/>
        </p:nvSpPr>
        <p:spPr>
          <a:xfrm>
            <a:off x="5803704" y="2870944"/>
            <a:ext cx="708600" cy="550500"/>
          </a:xfrm>
          <a:prstGeom prst="rect">
            <a:avLst/>
          </a:prstGeom>
          <a:solidFill>
            <a:srgbClr val="FBD6B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7" name="Google Shape;607;p88"/>
          <p:cNvSpPr/>
          <p:nvPr/>
        </p:nvSpPr>
        <p:spPr>
          <a:xfrm>
            <a:off x="6851279" y="2870944"/>
            <a:ext cx="708600" cy="550500"/>
          </a:xfrm>
          <a:prstGeom prst="rect">
            <a:avLst/>
          </a:prstGeom>
          <a:solidFill>
            <a:srgbClr val="FBE3D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8" name="Google Shape;608;p88"/>
          <p:cNvSpPr/>
          <p:nvPr/>
        </p:nvSpPr>
        <p:spPr>
          <a:xfrm>
            <a:off x="7914364" y="2870944"/>
            <a:ext cx="708600" cy="550500"/>
          </a:xfrm>
          <a:prstGeom prst="rect">
            <a:avLst/>
          </a:prstGeom>
          <a:solidFill>
            <a:srgbClr val="D4CA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9" name="Google Shape;609;p88"/>
          <p:cNvSpPr/>
          <p:nvPr/>
        </p:nvSpPr>
        <p:spPr>
          <a:xfrm>
            <a:off x="5025" y="0"/>
            <a:ext cx="9134100" cy="51435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p:cSld name="TITLE_1_2_2_1_1">
    <p:bg>
      <p:bgPr>
        <a:solidFill>
          <a:srgbClr val="000000"/>
        </a:solidFill>
      </p:bgPr>
    </p:bg>
    <p:spTree>
      <p:nvGrpSpPr>
        <p:cNvPr id="611" name="Shape 611"/>
        <p:cNvGrpSpPr/>
        <p:nvPr/>
      </p:nvGrpSpPr>
      <p:grpSpPr>
        <a:xfrm>
          <a:off x="0" y="0"/>
          <a:ext cx="0" cy="0"/>
          <a:chOff x="0" y="0"/>
          <a:chExt cx="0" cy="0"/>
        </a:xfrm>
      </p:grpSpPr>
      <p:cxnSp>
        <p:nvCxnSpPr>
          <p:cNvPr id="612" name="Google Shape;612;p90"/>
          <p:cNvCxnSpPr/>
          <p:nvPr/>
        </p:nvCxnSpPr>
        <p:spPr>
          <a:xfrm>
            <a:off x="0" y="317575"/>
            <a:ext cx="9155100" cy="0"/>
          </a:xfrm>
          <a:prstGeom prst="straightConnector1">
            <a:avLst/>
          </a:prstGeom>
          <a:noFill/>
          <a:ln cap="flat" cmpd="sng" w="9525">
            <a:solidFill>
              <a:schemeClr val="dk1"/>
            </a:solidFill>
            <a:prstDash val="solid"/>
            <a:round/>
            <a:headEnd len="sm" w="sm" type="none"/>
            <a:tailEnd len="sm" w="sm" type="none"/>
          </a:ln>
        </p:spPr>
      </p:cxnSp>
      <p:pic>
        <p:nvPicPr>
          <p:cNvPr id="613" name="Google Shape;613;p90"/>
          <p:cNvPicPr preferRelativeResize="0"/>
          <p:nvPr/>
        </p:nvPicPr>
        <p:blipFill rotWithShape="1">
          <a:blip r:embed="rId2">
            <a:alphaModFix/>
          </a:blip>
          <a:srcRect b="0" l="14224" r="14224" t="0"/>
          <a:stretch/>
        </p:blipFill>
        <p:spPr>
          <a:xfrm>
            <a:off x="83850" y="10150"/>
            <a:ext cx="548700" cy="307430"/>
          </a:xfrm>
          <a:prstGeom prst="rect">
            <a:avLst/>
          </a:prstGeom>
          <a:noFill/>
          <a:ln>
            <a:noFill/>
          </a:ln>
        </p:spPr>
      </p:pic>
      <p:sp>
        <p:nvSpPr>
          <p:cNvPr id="614" name="Google Shape;614;p90"/>
          <p:cNvSpPr txBox="1"/>
          <p:nvPr/>
        </p:nvSpPr>
        <p:spPr>
          <a:xfrm>
            <a:off x="7316875" y="0"/>
            <a:ext cx="1278900" cy="3075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600"/>
              <a:buFont typeface="Arial"/>
              <a:buNone/>
            </a:pPr>
            <a:r>
              <a:rPr b="0" i="0" lang="en" sz="600" u="none" cap="none" strike="noStrike">
                <a:solidFill>
                  <a:schemeClr val="dk1"/>
                </a:solidFill>
                <a:latin typeface="Optimistic Display Light"/>
                <a:ea typeface="Optimistic Display Light"/>
                <a:cs typeface="Optimistic Display Light"/>
                <a:sym typeface="Optimistic Display Light"/>
              </a:rPr>
              <a:t>REALITY LABS</a:t>
            </a:r>
            <a:endParaRPr b="0" i="0" sz="600" u="none" cap="none" strike="noStrike">
              <a:solidFill>
                <a:schemeClr val="dk1"/>
              </a:solidFill>
              <a:latin typeface="Optimistic Display Light"/>
              <a:ea typeface="Optimistic Display Light"/>
              <a:cs typeface="Optimistic Display Light"/>
              <a:sym typeface="Optimistic Display Light"/>
            </a:endParaRPr>
          </a:p>
        </p:txBody>
      </p:sp>
      <p:sp>
        <p:nvSpPr>
          <p:cNvPr id="615" name="Google Shape;615;p90"/>
          <p:cNvSpPr txBox="1"/>
          <p:nvPr>
            <p:ph idx="12" type="sldNum"/>
          </p:nvPr>
        </p:nvSpPr>
        <p:spPr>
          <a:xfrm>
            <a:off x="8483150" y="-1"/>
            <a:ext cx="548700" cy="3075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timistic Display Light"/>
                <a:ea typeface="Optimistic Display Light"/>
                <a:cs typeface="Optimistic Display Light"/>
                <a:sym typeface="Optimistic Display Light"/>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timistic Display Light"/>
                <a:ea typeface="Optimistic Display Light"/>
                <a:cs typeface="Optimistic Display Light"/>
                <a:sym typeface="Optimistic Display Light"/>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timistic Display Light"/>
                <a:ea typeface="Optimistic Display Light"/>
                <a:cs typeface="Optimistic Display Light"/>
                <a:sym typeface="Optimistic Display Light"/>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timistic Display Light"/>
                <a:ea typeface="Optimistic Display Light"/>
                <a:cs typeface="Optimistic Display Light"/>
                <a:sym typeface="Optimistic Display Light"/>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timistic Display Light"/>
                <a:ea typeface="Optimistic Display Light"/>
                <a:cs typeface="Optimistic Display Light"/>
                <a:sym typeface="Optimistic Display Light"/>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timistic Display Light"/>
                <a:ea typeface="Optimistic Display Light"/>
                <a:cs typeface="Optimistic Display Light"/>
                <a:sym typeface="Optimistic Display Light"/>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timistic Display Light"/>
                <a:ea typeface="Optimistic Display Light"/>
                <a:cs typeface="Optimistic Display Light"/>
                <a:sym typeface="Optimistic Display Light"/>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timistic Display Light"/>
                <a:ea typeface="Optimistic Display Light"/>
                <a:cs typeface="Optimistic Display Light"/>
                <a:sym typeface="Optimistic Display Light"/>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timistic Display Light"/>
                <a:ea typeface="Optimistic Display Light"/>
                <a:cs typeface="Optimistic Display Light"/>
                <a:sym typeface="Optimistic Display Light"/>
              </a:defRPr>
            </a:lvl9pPr>
          </a:lstStyle>
          <a:p>
            <a:pPr indent="0" lvl="0" marL="0" rtl="0" algn="r">
              <a:spcBef>
                <a:spcPts val="0"/>
              </a:spcBef>
              <a:spcAft>
                <a:spcPts val="0"/>
              </a:spcAft>
              <a:buNone/>
            </a:pPr>
            <a:fld id="{00000000-1234-1234-1234-123412341234}" type="slidenum">
              <a:rPr lang="en"/>
              <a:t>‹#›</a:t>
            </a:fld>
            <a:endParaRPr/>
          </a:p>
        </p:txBody>
      </p:sp>
      <p:sp>
        <p:nvSpPr>
          <p:cNvPr id="616" name="Google Shape;616;p90"/>
          <p:cNvSpPr txBox="1"/>
          <p:nvPr/>
        </p:nvSpPr>
        <p:spPr>
          <a:xfrm>
            <a:off x="4577425" y="0"/>
            <a:ext cx="1278900" cy="307500"/>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Clr>
                <a:srgbClr val="000000"/>
              </a:buClr>
              <a:buSzPts val="600"/>
              <a:buFont typeface="Arial"/>
              <a:buNone/>
            </a:pPr>
            <a:r>
              <a:rPr b="0" i="0" lang="en" sz="600" u="none" cap="none" strike="noStrike">
                <a:solidFill>
                  <a:schemeClr val="lt1"/>
                </a:solidFill>
                <a:latin typeface="Optimistic Display Light"/>
                <a:ea typeface="Optimistic Display Light"/>
                <a:cs typeface="Optimistic Display Light"/>
                <a:sym typeface="Optimistic Display Light"/>
              </a:rPr>
              <a:t>CONFIDENTIAL  |  UNDER NDA</a:t>
            </a:r>
            <a:endParaRPr b="0" i="0" sz="600" u="none" cap="none" strike="noStrike">
              <a:solidFill>
                <a:schemeClr val="lt1"/>
              </a:solidFill>
              <a:latin typeface="Optimistic Display Light"/>
              <a:ea typeface="Optimistic Display Light"/>
              <a:cs typeface="Optimistic Display Light"/>
              <a:sym typeface="Optimistic Display Light"/>
            </a:endParaRPr>
          </a:p>
        </p:txBody>
      </p:sp>
      <p:sp>
        <p:nvSpPr>
          <p:cNvPr id="617" name="Google Shape;617;p90"/>
          <p:cNvSpPr txBox="1"/>
          <p:nvPr>
            <p:ph idx="2" type="sldNum"/>
          </p:nvPr>
        </p:nvSpPr>
        <p:spPr>
          <a:xfrm>
            <a:off x="8483150" y="-1"/>
            <a:ext cx="548700" cy="3075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Optimistic Display Light"/>
                <a:ea typeface="Optimistic Display Light"/>
                <a:cs typeface="Optimistic Display Light"/>
                <a:sym typeface="Optimistic Display Light"/>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Optimistic Display Light"/>
                <a:ea typeface="Optimistic Display Light"/>
                <a:cs typeface="Optimistic Display Light"/>
                <a:sym typeface="Optimistic Display Light"/>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Optimistic Display Light"/>
                <a:ea typeface="Optimistic Display Light"/>
                <a:cs typeface="Optimistic Display Light"/>
                <a:sym typeface="Optimistic Display Light"/>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Optimistic Display Light"/>
                <a:ea typeface="Optimistic Display Light"/>
                <a:cs typeface="Optimistic Display Light"/>
                <a:sym typeface="Optimistic Display Light"/>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Optimistic Display Light"/>
                <a:ea typeface="Optimistic Display Light"/>
                <a:cs typeface="Optimistic Display Light"/>
                <a:sym typeface="Optimistic Display Light"/>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Optimistic Display Light"/>
                <a:ea typeface="Optimistic Display Light"/>
                <a:cs typeface="Optimistic Display Light"/>
                <a:sym typeface="Optimistic Display Light"/>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Optimistic Display Light"/>
                <a:ea typeface="Optimistic Display Light"/>
                <a:cs typeface="Optimistic Display Light"/>
                <a:sym typeface="Optimistic Display Light"/>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Optimistic Display Light"/>
                <a:ea typeface="Optimistic Display Light"/>
                <a:cs typeface="Optimistic Display Light"/>
                <a:sym typeface="Optimistic Display Light"/>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Optimistic Display Light"/>
                <a:ea typeface="Optimistic Display Light"/>
                <a:cs typeface="Optimistic Display Light"/>
                <a:sym typeface="Optimistic Display Light"/>
              </a:defRPr>
            </a:lvl9pPr>
          </a:lstStyle>
          <a:p>
            <a:pPr indent="0" lvl="0" marL="0" rtl="0" algn="r">
              <a:spcBef>
                <a:spcPts val="0"/>
              </a:spcBef>
              <a:spcAft>
                <a:spcPts val="0"/>
              </a:spcAft>
              <a:buNone/>
            </a:pPr>
            <a:fld id="{00000000-1234-1234-1234-123412341234}" type="slidenum">
              <a:rPr lang="en"/>
              <a:t>‹#›</a:t>
            </a:fld>
            <a:endParaRPr/>
          </a:p>
        </p:txBody>
      </p:sp>
      <p:sp>
        <p:nvSpPr>
          <p:cNvPr id="618" name="Google Shape;618;p90"/>
          <p:cNvSpPr txBox="1"/>
          <p:nvPr/>
        </p:nvSpPr>
        <p:spPr>
          <a:xfrm>
            <a:off x="6227400" y="0"/>
            <a:ext cx="1278900" cy="3075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600"/>
              <a:buFont typeface="Arial"/>
              <a:buNone/>
            </a:pPr>
            <a:r>
              <a:rPr b="0" i="0" lang="en" sz="600" u="none" cap="none" strike="noStrike">
                <a:solidFill>
                  <a:schemeClr val="lt1"/>
                </a:solidFill>
                <a:latin typeface="Optimistic Display Light"/>
                <a:ea typeface="Optimistic Display Light"/>
                <a:cs typeface="Optimistic Display Light"/>
                <a:sym typeface="Optimistic Display Light"/>
              </a:rPr>
              <a:t>APR 28TH, 2022 </a:t>
            </a:r>
            <a:endParaRPr b="0" i="0" sz="600" u="none" cap="none" strike="noStrike">
              <a:solidFill>
                <a:schemeClr val="lt1"/>
              </a:solidFill>
              <a:latin typeface="Optimistic Display Light"/>
              <a:ea typeface="Optimistic Display Light"/>
              <a:cs typeface="Optimistic Display Light"/>
              <a:sym typeface="Optimistic Display Light"/>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r Full Bleed">
  <p:cSld name="TITLE_1_2">
    <p:bg>
      <p:bgPr>
        <a:solidFill>
          <a:schemeClr val="dk1"/>
        </a:solidFill>
      </p:bgPr>
    </p:bg>
    <p:spTree>
      <p:nvGrpSpPr>
        <p:cNvPr id="619" name="Shape 619"/>
        <p:cNvGrpSpPr/>
        <p:nvPr/>
      </p:nvGrpSpPr>
      <p:grpSpPr>
        <a:xfrm>
          <a:off x="0" y="0"/>
          <a:ext cx="0" cy="0"/>
          <a:chOff x="0" y="0"/>
          <a:chExt cx="0" cy="0"/>
        </a:xfrm>
      </p:grpSpPr>
      <p:sp>
        <p:nvSpPr>
          <p:cNvPr id="620" name="Google Shape;620;p91"/>
          <p:cNvSpPr/>
          <p:nvPr/>
        </p:nvSpPr>
        <p:spPr>
          <a:xfrm>
            <a:off x="0" y="0"/>
            <a:ext cx="9144000" cy="5143500"/>
          </a:xfrm>
          <a:prstGeom prst="rect">
            <a:avLst/>
          </a:prstGeom>
          <a:noFill/>
          <a:ln>
            <a:noFill/>
          </a:ln>
        </p:spPr>
      </p:sp>
      <p:cxnSp>
        <p:nvCxnSpPr>
          <p:cNvPr id="621" name="Google Shape;621;p91"/>
          <p:cNvCxnSpPr/>
          <p:nvPr/>
        </p:nvCxnSpPr>
        <p:spPr>
          <a:xfrm>
            <a:off x="0" y="317575"/>
            <a:ext cx="9155100" cy="0"/>
          </a:xfrm>
          <a:prstGeom prst="straightConnector1">
            <a:avLst/>
          </a:prstGeom>
          <a:noFill/>
          <a:ln cap="flat" cmpd="sng" w="9525">
            <a:solidFill>
              <a:schemeClr val="dk2"/>
            </a:solidFill>
            <a:prstDash val="solid"/>
            <a:round/>
            <a:headEnd len="sm" w="sm" type="none"/>
            <a:tailEnd len="sm" w="sm" type="none"/>
          </a:ln>
        </p:spPr>
      </p:cxnSp>
      <p:pic>
        <p:nvPicPr>
          <p:cNvPr id="622" name="Google Shape;622;p91"/>
          <p:cNvPicPr preferRelativeResize="0"/>
          <p:nvPr/>
        </p:nvPicPr>
        <p:blipFill rotWithShape="1">
          <a:blip r:embed="rId2">
            <a:alphaModFix/>
          </a:blip>
          <a:srcRect b="0" l="14223" r="14230" t="0"/>
          <a:stretch/>
        </p:blipFill>
        <p:spPr>
          <a:xfrm>
            <a:off x="83850" y="10150"/>
            <a:ext cx="548700" cy="307430"/>
          </a:xfrm>
          <a:prstGeom prst="rect">
            <a:avLst/>
          </a:prstGeom>
          <a:noFill/>
          <a:ln>
            <a:noFill/>
          </a:ln>
        </p:spPr>
      </p:pic>
      <p:sp>
        <p:nvSpPr>
          <p:cNvPr id="623" name="Google Shape;623;p91"/>
          <p:cNvSpPr txBox="1"/>
          <p:nvPr/>
        </p:nvSpPr>
        <p:spPr>
          <a:xfrm>
            <a:off x="7316875" y="0"/>
            <a:ext cx="1278900" cy="3075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600"/>
              <a:buFont typeface="Arial"/>
              <a:buNone/>
            </a:pPr>
            <a:r>
              <a:rPr b="0" i="0" lang="en" sz="600" u="none" cap="none" strike="noStrike">
                <a:solidFill>
                  <a:srgbClr val="000000"/>
                </a:solidFill>
                <a:latin typeface="Optimistic Display Light"/>
                <a:ea typeface="Optimistic Display Light"/>
                <a:cs typeface="Optimistic Display Light"/>
                <a:sym typeface="Optimistic Display Light"/>
              </a:rPr>
              <a:t>REALITY LABS</a:t>
            </a:r>
            <a:endParaRPr b="0" i="0" sz="600" u="none" cap="none" strike="noStrike">
              <a:solidFill>
                <a:srgbClr val="000000"/>
              </a:solidFill>
              <a:latin typeface="Optimistic Display Light"/>
              <a:ea typeface="Optimistic Display Light"/>
              <a:cs typeface="Optimistic Display Light"/>
              <a:sym typeface="Optimistic Display Light"/>
            </a:endParaRPr>
          </a:p>
        </p:txBody>
      </p:sp>
      <p:sp>
        <p:nvSpPr>
          <p:cNvPr id="624" name="Google Shape;624;p91"/>
          <p:cNvSpPr txBox="1"/>
          <p:nvPr>
            <p:ph idx="12" type="sldNum"/>
          </p:nvPr>
        </p:nvSpPr>
        <p:spPr>
          <a:xfrm>
            <a:off x="8483150" y="-1"/>
            <a:ext cx="548700" cy="3075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9pPr>
          </a:lstStyle>
          <a:p>
            <a:pPr indent="0" lvl="0" marL="0" rtl="0" algn="r">
              <a:spcBef>
                <a:spcPts val="0"/>
              </a:spcBef>
              <a:spcAft>
                <a:spcPts val="0"/>
              </a:spcAft>
              <a:buNone/>
            </a:pPr>
            <a:fld id="{00000000-1234-1234-1234-123412341234}" type="slidenum">
              <a:rPr lang="en"/>
              <a:t>‹#›</a:t>
            </a:fld>
            <a:endParaRPr/>
          </a:p>
        </p:txBody>
      </p:sp>
      <p:sp>
        <p:nvSpPr>
          <p:cNvPr id="625" name="Google Shape;625;p91"/>
          <p:cNvSpPr txBox="1"/>
          <p:nvPr/>
        </p:nvSpPr>
        <p:spPr>
          <a:xfrm>
            <a:off x="4577425" y="0"/>
            <a:ext cx="1278900" cy="307500"/>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Clr>
                <a:srgbClr val="000000"/>
              </a:buClr>
              <a:buSzPts val="600"/>
              <a:buFont typeface="Arial"/>
              <a:buNone/>
            </a:pPr>
            <a:r>
              <a:rPr b="0" i="0" lang="en" sz="600" u="none" cap="none" strike="noStrike">
                <a:solidFill>
                  <a:schemeClr val="dk2"/>
                </a:solidFill>
                <a:latin typeface="Optimistic Display Light"/>
                <a:ea typeface="Optimistic Display Light"/>
                <a:cs typeface="Optimistic Display Light"/>
                <a:sym typeface="Optimistic Display Light"/>
              </a:rPr>
              <a:t>CONFIDENTIAL  |  UNDER NDA</a:t>
            </a:r>
            <a:endParaRPr b="0" i="0" sz="600" u="none" cap="none" strike="noStrike">
              <a:solidFill>
                <a:srgbClr val="000000"/>
              </a:solidFill>
              <a:latin typeface="Optimistic Display Light"/>
              <a:ea typeface="Optimistic Display Light"/>
              <a:cs typeface="Optimistic Display Light"/>
              <a:sym typeface="Optimistic Display Light"/>
            </a:endParaRPr>
          </a:p>
        </p:txBody>
      </p:sp>
      <p:sp>
        <p:nvSpPr>
          <p:cNvPr id="626" name="Google Shape;626;p91"/>
          <p:cNvSpPr txBox="1"/>
          <p:nvPr/>
        </p:nvSpPr>
        <p:spPr>
          <a:xfrm>
            <a:off x="6227400" y="0"/>
            <a:ext cx="1278900" cy="3075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600"/>
              <a:buFont typeface="Arial"/>
              <a:buNone/>
            </a:pPr>
            <a:r>
              <a:rPr b="0" i="0" lang="en" sz="600" u="none" cap="none" strike="noStrike">
                <a:solidFill>
                  <a:srgbClr val="000000"/>
                </a:solidFill>
                <a:latin typeface="Optimistic Display Light"/>
                <a:ea typeface="Optimistic Display Light"/>
                <a:cs typeface="Optimistic Display Light"/>
                <a:sym typeface="Optimistic Display Light"/>
              </a:rPr>
              <a:t>APR 28TH, 2022 </a:t>
            </a:r>
            <a:endParaRPr b="0" i="0" sz="600" u="none" cap="none" strike="noStrike">
              <a:solidFill>
                <a:srgbClr val="000000"/>
              </a:solidFill>
              <a:latin typeface="Optimistic Display Light"/>
              <a:ea typeface="Optimistic Display Light"/>
              <a:cs typeface="Optimistic Display Light"/>
              <a:sym typeface="Optimistic Display Light"/>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r Right">
  <p:cSld name="TITLE_1_2_2_3_1">
    <p:bg>
      <p:bgPr>
        <a:solidFill>
          <a:schemeClr val="lt1"/>
        </a:solidFill>
      </p:bgPr>
    </p:bg>
    <p:spTree>
      <p:nvGrpSpPr>
        <p:cNvPr id="627" name="Shape 627"/>
        <p:cNvGrpSpPr/>
        <p:nvPr/>
      </p:nvGrpSpPr>
      <p:grpSpPr>
        <a:xfrm>
          <a:off x="0" y="0"/>
          <a:ext cx="0" cy="0"/>
          <a:chOff x="0" y="0"/>
          <a:chExt cx="0" cy="0"/>
        </a:xfrm>
      </p:grpSpPr>
      <p:sp>
        <p:nvSpPr>
          <p:cNvPr id="628" name="Google Shape;628;p92"/>
          <p:cNvSpPr/>
          <p:nvPr/>
        </p:nvSpPr>
        <p:spPr>
          <a:xfrm>
            <a:off x="4458075" y="-100"/>
            <a:ext cx="46860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29" name="Google Shape;629;p92"/>
          <p:cNvCxnSpPr/>
          <p:nvPr/>
        </p:nvCxnSpPr>
        <p:spPr>
          <a:xfrm>
            <a:off x="0" y="317575"/>
            <a:ext cx="9155100" cy="0"/>
          </a:xfrm>
          <a:prstGeom prst="straightConnector1">
            <a:avLst/>
          </a:prstGeom>
          <a:noFill/>
          <a:ln cap="flat" cmpd="sng" w="9525">
            <a:solidFill>
              <a:schemeClr val="dk2"/>
            </a:solidFill>
            <a:prstDash val="solid"/>
            <a:round/>
            <a:headEnd len="sm" w="sm" type="none"/>
            <a:tailEnd len="sm" w="sm" type="none"/>
          </a:ln>
        </p:spPr>
      </p:cxnSp>
      <p:pic>
        <p:nvPicPr>
          <p:cNvPr id="630" name="Google Shape;630;p92"/>
          <p:cNvPicPr preferRelativeResize="0"/>
          <p:nvPr/>
        </p:nvPicPr>
        <p:blipFill rotWithShape="1">
          <a:blip r:embed="rId2">
            <a:alphaModFix/>
          </a:blip>
          <a:srcRect b="0" l="14223" r="14230" t="0"/>
          <a:stretch/>
        </p:blipFill>
        <p:spPr>
          <a:xfrm>
            <a:off x="83850" y="10150"/>
            <a:ext cx="548700" cy="307430"/>
          </a:xfrm>
          <a:prstGeom prst="rect">
            <a:avLst/>
          </a:prstGeom>
          <a:noFill/>
          <a:ln>
            <a:noFill/>
          </a:ln>
        </p:spPr>
      </p:pic>
      <p:sp>
        <p:nvSpPr>
          <p:cNvPr id="631" name="Google Shape;631;p92"/>
          <p:cNvSpPr txBox="1"/>
          <p:nvPr/>
        </p:nvSpPr>
        <p:spPr>
          <a:xfrm>
            <a:off x="7316875" y="0"/>
            <a:ext cx="1278900" cy="3075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600"/>
              <a:buFont typeface="Arial"/>
              <a:buNone/>
            </a:pPr>
            <a:r>
              <a:rPr b="0" i="0" lang="en" sz="600" u="none" cap="none" strike="noStrike">
                <a:solidFill>
                  <a:srgbClr val="000000"/>
                </a:solidFill>
                <a:latin typeface="Optimistic Display Light"/>
                <a:ea typeface="Optimistic Display Light"/>
                <a:cs typeface="Optimistic Display Light"/>
                <a:sym typeface="Optimistic Display Light"/>
              </a:rPr>
              <a:t>REALITY LABS</a:t>
            </a:r>
            <a:endParaRPr b="0" i="0" sz="600" u="none" cap="none" strike="noStrike">
              <a:solidFill>
                <a:srgbClr val="000000"/>
              </a:solidFill>
              <a:latin typeface="Optimistic Display Light"/>
              <a:ea typeface="Optimistic Display Light"/>
              <a:cs typeface="Optimistic Display Light"/>
              <a:sym typeface="Optimistic Display Light"/>
            </a:endParaRPr>
          </a:p>
        </p:txBody>
      </p:sp>
      <p:sp>
        <p:nvSpPr>
          <p:cNvPr id="632" name="Google Shape;632;p92"/>
          <p:cNvSpPr txBox="1"/>
          <p:nvPr>
            <p:ph idx="12" type="sldNum"/>
          </p:nvPr>
        </p:nvSpPr>
        <p:spPr>
          <a:xfrm>
            <a:off x="8483150" y="-1"/>
            <a:ext cx="548700" cy="3075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9pPr>
          </a:lstStyle>
          <a:p>
            <a:pPr indent="0" lvl="0" marL="0" rtl="0" algn="r">
              <a:spcBef>
                <a:spcPts val="0"/>
              </a:spcBef>
              <a:spcAft>
                <a:spcPts val="0"/>
              </a:spcAft>
              <a:buNone/>
            </a:pPr>
            <a:fld id="{00000000-1234-1234-1234-123412341234}" type="slidenum">
              <a:rPr lang="en"/>
              <a:t>‹#›</a:t>
            </a:fld>
            <a:endParaRPr/>
          </a:p>
        </p:txBody>
      </p:sp>
      <p:sp>
        <p:nvSpPr>
          <p:cNvPr id="633" name="Google Shape;633;p92"/>
          <p:cNvSpPr txBox="1"/>
          <p:nvPr/>
        </p:nvSpPr>
        <p:spPr>
          <a:xfrm>
            <a:off x="4577425" y="0"/>
            <a:ext cx="1278900" cy="307500"/>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Clr>
                <a:srgbClr val="000000"/>
              </a:buClr>
              <a:buSzPts val="600"/>
              <a:buFont typeface="Arial"/>
              <a:buNone/>
            </a:pPr>
            <a:r>
              <a:rPr b="0" i="0" lang="en" sz="600" u="none" cap="none" strike="noStrike">
                <a:solidFill>
                  <a:schemeClr val="dk2"/>
                </a:solidFill>
                <a:latin typeface="Optimistic Display Light"/>
                <a:ea typeface="Optimistic Display Light"/>
                <a:cs typeface="Optimistic Display Light"/>
                <a:sym typeface="Optimistic Display Light"/>
              </a:rPr>
              <a:t>CONFIDENTIAL  |  UNDER NDA</a:t>
            </a:r>
            <a:endParaRPr b="0" i="0" sz="600" u="none" cap="none" strike="noStrike">
              <a:solidFill>
                <a:srgbClr val="000000"/>
              </a:solidFill>
              <a:latin typeface="Optimistic Display Light"/>
              <a:ea typeface="Optimistic Display Light"/>
              <a:cs typeface="Optimistic Display Light"/>
              <a:sym typeface="Optimistic Display Light"/>
            </a:endParaRPr>
          </a:p>
        </p:txBody>
      </p:sp>
      <p:sp>
        <p:nvSpPr>
          <p:cNvPr id="634" name="Google Shape;634;p92"/>
          <p:cNvSpPr txBox="1"/>
          <p:nvPr/>
        </p:nvSpPr>
        <p:spPr>
          <a:xfrm>
            <a:off x="6227400" y="0"/>
            <a:ext cx="1278900" cy="3075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600"/>
              <a:buFont typeface="Arial"/>
              <a:buNone/>
            </a:pPr>
            <a:r>
              <a:rPr b="0" i="0" lang="en" sz="600" u="none" cap="none" strike="noStrike">
                <a:solidFill>
                  <a:schemeClr val="dk2"/>
                </a:solidFill>
                <a:latin typeface="Optimistic Display Light"/>
                <a:ea typeface="Optimistic Display Light"/>
                <a:cs typeface="Optimistic Display Light"/>
                <a:sym typeface="Optimistic Display Light"/>
              </a:rPr>
              <a:t>APR 28TH, 2022 </a:t>
            </a:r>
            <a:endParaRPr b="0" i="0" sz="600" u="none" cap="none" strike="noStrike">
              <a:solidFill>
                <a:srgbClr val="000000"/>
              </a:solidFill>
              <a:latin typeface="Optimistic Display Light"/>
              <a:ea typeface="Optimistic Display Light"/>
              <a:cs typeface="Optimistic Display Light"/>
              <a:sym typeface="Optimistic Display Ligh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r Left">
  <p:cSld name="TITLE_1_2_2_3_1_1">
    <p:bg>
      <p:bgPr>
        <a:solidFill>
          <a:schemeClr val="lt1"/>
        </a:solidFill>
      </p:bgPr>
    </p:bg>
    <p:spTree>
      <p:nvGrpSpPr>
        <p:cNvPr id="635" name="Shape 635"/>
        <p:cNvGrpSpPr/>
        <p:nvPr/>
      </p:nvGrpSpPr>
      <p:grpSpPr>
        <a:xfrm>
          <a:off x="0" y="0"/>
          <a:ext cx="0" cy="0"/>
          <a:chOff x="0" y="0"/>
          <a:chExt cx="0" cy="0"/>
        </a:xfrm>
      </p:grpSpPr>
      <p:sp>
        <p:nvSpPr>
          <p:cNvPr id="636" name="Google Shape;636;p93"/>
          <p:cNvSpPr/>
          <p:nvPr/>
        </p:nvSpPr>
        <p:spPr>
          <a:xfrm>
            <a:off x="0" y="-100"/>
            <a:ext cx="44865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37" name="Google Shape;637;p93"/>
          <p:cNvCxnSpPr/>
          <p:nvPr/>
        </p:nvCxnSpPr>
        <p:spPr>
          <a:xfrm>
            <a:off x="0" y="317575"/>
            <a:ext cx="9155100" cy="0"/>
          </a:xfrm>
          <a:prstGeom prst="straightConnector1">
            <a:avLst/>
          </a:prstGeom>
          <a:noFill/>
          <a:ln cap="flat" cmpd="sng" w="9525">
            <a:solidFill>
              <a:schemeClr val="dk2"/>
            </a:solidFill>
            <a:prstDash val="solid"/>
            <a:round/>
            <a:headEnd len="sm" w="sm" type="none"/>
            <a:tailEnd len="sm" w="sm" type="none"/>
          </a:ln>
        </p:spPr>
      </p:cxnSp>
      <p:pic>
        <p:nvPicPr>
          <p:cNvPr id="638" name="Google Shape;638;p93"/>
          <p:cNvPicPr preferRelativeResize="0"/>
          <p:nvPr/>
        </p:nvPicPr>
        <p:blipFill rotWithShape="1">
          <a:blip r:embed="rId2">
            <a:alphaModFix/>
          </a:blip>
          <a:srcRect b="0" l="14223" r="14230" t="0"/>
          <a:stretch/>
        </p:blipFill>
        <p:spPr>
          <a:xfrm>
            <a:off x="83850" y="10150"/>
            <a:ext cx="548700" cy="307430"/>
          </a:xfrm>
          <a:prstGeom prst="rect">
            <a:avLst/>
          </a:prstGeom>
          <a:noFill/>
          <a:ln>
            <a:noFill/>
          </a:ln>
        </p:spPr>
      </p:pic>
      <p:sp>
        <p:nvSpPr>
          <p:cNvPr id="639" name="Google Shape;639;p93"/>
          <p:cNvSpPr txBox="1"/>
          <p:nvPr/>
        </p:nvSpPr>
        <p:spPr>
          <a:xfrm>
            <a:off x="7316875" y="0"/>
            <a:ext cx="1278900" cy="3075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600"/>
              <a:buFont typeface="Arial"/>
              <a:buNone/>
            </a:pPr>
            <a:r>
              <a:rPr b="0" i="0" lang="en" sz="600" u="none" cap="none" strike="noStrike">
                <a:solidFill>
                  <a:srgbClr val="000000"/>
                </a:solidFill>
                <a:latin typeface="Optimistic Display Light"/>
                <a:ea typeface="Optimistic Display Light"/>
                <a:cs typeface="Optimistic Display Light"/>
                <a:sym typeface="Optimistic Display Light"/>
              </a:rPr>
              <a:t>REALITY LABS</a:t>
            </a:r>
            <a:endParaRPr b="0" i="0" sz="600" u="none" cap="none" strike="noStrike">
              <a:solidFill>
                <a:srgbClr val="000000"/>
              </a:solidFill>
              <a:latin typeface="Optimistic Display Light"/>
              <a:ea typeface="Optimistic Display Light"/>
              <a:cs typeface="Optimistic Display Light"/>
              <a:sym typeface="Optimistic Display Light"/>
            </a:endParaRPr>
          </a:p>
        </p:txBody>
      </p:sp>
      <p:sp>
        <p:nvSpPr>
          <p:cNvPr id="640" name="Google Shape;640;p93"/>
          <p:cNvSpPr txBox="1"/>
          <p:nvPr>
            <p:ph idx="12" type="sldNum"/>
          </p:nvPr>
        </p:nvSpPr>
        <p:spPr>
          <a:xfrm>
            <a:off x="8483150" y="-1"/>
            <a:ext cx="548700" cy="3075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9pPr>
          </a:lstStyle>
          <a:p>
            <a:pPr indent="0" lvl="0" marL="0" rtl="0" algn="r">
              <a:spcBef>
                <a:spcPts val="0"/>
              </a:spcBef>
              <a:spcAft>
                <a:spcPts val="0"/>
              </a:spcAft>
              <a:buNone/>
            </a:pPr>
            <a:fld id="{00000000-1234-1234-1234-123412341234}" type="slidenum">
              <a:rPr lang="en"/>
              <a:t>‹#›</a:t>
            </a:fld>
            <a:endParaRPr/>
          </a:p>
        </p:txBody>
      </p:sp>
      <p:sp>
        <p:nvSpPr>
          <p:cNvPr id="641" name="Google Shape;641;p93"/>
          <p:cNvSpPr txBox="1"/>
          <p:nvPr/>
        </p:nvSpPr>
        <p:spPr>
          <a:xfrm>
            <a:off x="4577425" y="0"/>
            <a:ext cx="1278900" cy="307500"/>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Clr>
                <a:srgbClr val="000000"/>
              </a:buClr>
              <a:buSzPts val="600"/>
              <a:buFont typeface="Arial"/>
              <a:buNone/>
            </a:pPr>
            <a:r>
              <a:rPr b="0" i="0" lang="en" sz="600" u="none" cap="none" strike="noStrike">
                <a:solidFill>
                  <a:schemeClr val="dk2"/>
                </a:solidFill>
                <a:latin typeface="Optimistic Display Light"/>
                <a:ea typeface="Optimistic Display Light"/>
                <a:cs typeface="Optimistic Display Light"/>
                <a:sym typeface="Optimistic Display Light"/>
              </a:rPr>
              <a:t>CONFIDENTIAL  |  UNDER NDA</a:t>
            </a:r>
            <a:endParaRPr b="0" i="0" sz="600" u="none" cap="none" strike="noStrike">
              <a:solidFill>
                <a:srgbClr val="000000"/>
              </a:solidFill>
              <a:latin typeface="Optimistic Display Light"/>
              <a:ea typeface="Optimistic Display Light"/>
              <a:cs typeface="Optimistic Display Light"/>
              <a:sym typeface="Optimistic Display Light"/>
            </a:endParaRPr>
          </a:p>
        </p:txBody>
      </p:sp>
      <p:sp>
        <p:nvSpPr>
          <p:cNvPr id="642" name="Google Shape;642;p93"/>
          <p:cNvSpPr txBox="1"/>
          <p:nvPr/>
        </p:nvSpPr>
        <p:spPr>
          <a:xfrm>
            <a:off x="6227400" y="0"/>
            <a:ext cx="1278900" cy="3075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600"/>
              <a:buFont typeface="Arial"/>
              <a:buNone/>
            </a:pPr>
            <a:r>
              <a:rPr b="0" i="0" lang="en" sz="600" u="none" cap="none" strike="noStrike">
                <a:solidFill>
                  <a:schemeClr val="dk2"/>
                </a:solidFill>
                <a:latin typeface="Optimistic Display Light"/>
                <a:ea typeface="Optimistic Display Light"/>
                <a:cs typeface="Optimistic Display Light"/>
                <a:sym typeface="Optimistic Display Light"/>
              </a:rPr>
              <a:t>APR 28TH, 2022 </a:t>
            </a:r>
            <a:endParaRPr b="0" i="0" sz="600" u="none" cap="none" strike="noStrike">
              <a:solidFill>
                <a:srgbClr val="000000"/>
              </a:solidFill>
              <a:latin typeface="Optimistic Display Light"/>
              <a:ea typeface="Optimistic Display Light"/>
              <a:cs typeface="Optimistic Display Light"/>
              <a:sym typeface="Optimistic Display Light"/>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cSld name="TITLE_1_2_2_2">
    <p:bg>
      <p:bgPr>
        <a:solidFill>
          <a:schemeClr val="lt1"/>
        </a:solidFill>
      </p:bgPr>
    </p:bg>
    <p:spTree>
      <p:nvGrpSpPr>
        <p:cNvPr id="643" name="Shape 643"/>
        <p:cNvGrpSpPr/>
        <p:nvPr/>
      </p:nvGrpSpPr>
      <p:grpSpPr>
        <a:xfrm>
          <a:off x="0" y="0"/>
          <a:ext cx="0" cy="0"/>
          <a:chOff x="0" y="0"/>
          <a:chExt cx="0" cy="0"/>
        </a:xfrm>
      </p:grpSpPr>
      <p:cxnSp>
        <p:nvCxnSpPr>
          <p:cNvPr id="644" name="Google Shape;644;p94"/>
          <p:cNvCxnSpPr/>
          <p:nvPr/>
        </p:nvCxnSpPr>
        <p:spPr>
          <a:xfrm>
            <a:off x="0" y="317575"/>
            <a:ext cx="9155100" cy="0"/>
          </a:xfrm>
          <a:prstGeom prst="straightConnector1">
            <a:avLst/>
          </a:prstGeom>
          <a:noFill/>
          <a:ln cap="flat" cmpd="sng" w="9525">
            <a:solidFill>
              <a:schemeClr val="dk2"/>
            </a:solidFill>
            <a:prstDash val="solid"/>
            <a:round/>
            <a:headEnd len="sm" w="sm" type="none"/>
            <a:tailEnd len="sm" w="sm" type="none"/>
          </a:ln>
        </p:spPr>
      </p:cxnSp>
      <p:pic>
        <p:nvPicPr>
          <p:cNvPr id="645" name="Google Shape;645;p94"/>
          <p:cNvPicPr preferRelativeResize="0"/>
          <p:nvPr/>
        </p:nvPicPr>
        <p:blipFill rotWithShape="1">
          <a:blip r:embed="rId2">
            <a:alphaModFix/>
          </a:blip>
          <a:srcRect b="0" l="14223" r="14230" t="0"/>
          <a:stretch/>
        </p:blipFill>
        <p:spPr>
          <a:xfrm>
            <a:off x="83850" y="10150"/>
            <a:ext cx="548700" cy="307430"/>
          </a:xfrm>
          <a:prstGeom prst="rect">
            <a:avLst/>
          </a:prstGeom>
          <a:noFill/>
          <a:ln>
            <a:noFill/>
          </a:ln>
        </p:spPr>
      </p:pic>
      <p:sp>
        <p:nvSpPr>
          <p:cNvPr id="646" name="Google Shape;646;p94"/>
          <p:cNvSpPr txBox="1"/>
          <p:nvPr/>
        </p:nvSpPr>
        <p:spPr>
          <a:xfrm>
            <a:off x="7316875" y="0"/>
            <a:ext cx="1278900" cy="3075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600"/>
              <a:buFont typeface="Arial"/>
              <a:buNone/>
            </a:pPr>
            <a:r>
              <a:rPr b="0" i="0" lang="en" sz="600" u="none" cap="none" strike="noStrike">
                <a:solidFill>
                  <a:srgbClr val="000000"/>
                </a:solidFill>
                <a:latin typeface="Optimistic Display Light"/>
                <a:ea typeface="Optimistic Display Light"/>
                <a:cs typeface="Optimistic Display Light"/>
                <a:sym typeface="Optimistic Display Light"/>
              </a:rPr>
              <a:t>REALITY LABS</a:t>
            </a:r>
            <a:endParaRPr b="0" i="0" sz="600" u="none" cap="none" strike="noStrike">
              <a:solidFill>
                <a:srgbClr val="000000"/>
              </a:solidFill>
              <a:latin typeface="Optimistic Display Light"/>
              <a:ea typeface="Optimistic Display Light"/>
              <a:cs typeface="Optimistic Display Light"/>
              <a:sym typeface="Optimistic Display Light"/>
            </a:endParaRPr>
          </a:p>
        </p:txBody>
      </p:sp>
      <p:sp>
        <p:nvSpPr>
          <p:cNvPr id="647" name="Google Shape;647;p94"/>
          <p:cNvSpPr txBox="1"/>
          <p:nvPr>
            <p:ph idx="12" type="sldNum"/>
          </p:nvPr>
        </p:nvSpPr>
        <p:spPr>
          <a:xfrm>
            <a:off x="8483150" y="-1"/>
            <a:ext cx="548700" cy="3075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9pPr>
          </a:lstStyle>
          <a:p>
            <a:pPr indent="0" lvl="0" marL="0" rtl="0" algn="r">
              <a:spcBef>
                <a:spcPts val="0"/>
              </a:spcBef>
              <a:spcAft>
                <a:spcPts val="0"/>
              </a:spcAft>
              <a:buNone/>
            </a:pPr>
            <a:fld id="{00000000-1234-1234-1234-123412341234}" type="slidenum">
              <a:rPr lang="en"/>
              <a:t>‹#›</a:t>
            </a:fld>
            <a:endParaRPr/>
          </a:p>
        </p:txBody>
      </p:sp>
      <p:sp>
        <p:nvSpPr>
          <p:cNvPr id="648" name="Google Shape;648;p94"/>
          <p:cNvSpPr txBox="1"/>
          <p:nvPr/>
        </p:nvSpPr>
        <p:spPr>
          <a:xfrm>
            <a:off x="4577425" y="0"/>
            <a:ext cx="1278900" cy="307500"/>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Clr>
                <a:srgbClr val="000000"/>
              </a:buClr>
              <a:buSzPts val="600"/>
              <a:buFont typeface="Arial"/>
              <a:buNone/>
            </a:pPr>
            <a:r>
              <a:rPr b="0" i="0" lang="en" sz="600" u="none" cap="none" strike="noStrike">
                <a:solidFill>
                  <a:schemeClr val="dk2"/>
                </a:solidFill>
                <a:latin typeface="Optimistic Display Light"/>
                <a:ea typeface="Optimistic Display Light"/>
                <a:cs typeface="Optimistic Display Light"/>
                <a:sym typeface="Optimistic Display Light"/>
              </a:rPr>
              <a:t>CONFIDENTIAL  |  UNDER NDA</a:t>
            </a:r>
            <a:endParaRPr b="0" i="0" sz="600" u="none" cap="none" strike="noStrike">
              <a:solidFill>
                <a:srgbClr val="000000"/>
              </a:solidFill>
              <a:latin typeface="Optimistic Display Light"/>
              <a:ea typeface="Optimistic Display Light"/>
              <a:cs typeface="Optimistic Display Light"/>
              <a:sym typeface="Optimistic Display Light"/>
            </a:endParaRPr>
          </a:p>
        </p:txBody>
      </p:sp>
      <p:sp>
        <p:nvSpPr>
          <p:cNvPr id="649" name="Google Shape;649;p94"/>
          <p:cNvSpPr txBox="1"/>
          <p:nvPr/>
        </p:nvSpPr>
        <p:spPr>
          <a:xfrm>
            <a:off x="6227400" y="0"/>
            <a:ext cx="1278900" cy="3075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600"/>
              <a:buFont typeface="Arial"/>
              <a:buNone/>
            </a:pPr>
            <a:r>
              <a:rPr b="0" i="0" lang="en" sz="600" u="none" cap="none" strike="noStrike">
                <a:solidFill>
                  <a:schemeClr val="dk2"/>
                </a:solidFill>
                <a:latin typeface="Optimistic Display Light"/>
                <a:ea typeface="Optimistic Display Light"/>
                <a:cs typeface="Optimistic Display Light"/>
                <a:sym typeface="Optimistic Display Light"/>
              </a:rPr>
              <a:t>APR 28TH, 2022</a:t>
            </a:r>
            <a:endParaRPr b="0" i="0" sz="600" u="none" cap="none" strike="noStrike">
              <a:solidFill>
                <a:srgbClr val="000000"/>
              </a:solidFill>
              <a:latin typeface="Optimistic Display Light"/>
              <a:ea typeface="Optimistic Display Light"/>
              <a:cs typeface="Optimistic Display Light"/>
              <a:sym typeface="Optimistic Display Light"/>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p:cSld name="TITLE_1_2_2_3">
    <p:bg>
      <p:bgPr>
        <a:solidFill>
          <a:schemeClr val="dk1"/>
        </a:solidFill>
      </p:bgPr>
    </p:bg>
    <p:spTree>
      <p:nvGrpSpPr>
        <p:cNvPr id="650" name="Shape 650"/>
        <p:cNvGrpSpPr/>
        <p:nvPr/>
      </p:nvGrpSpPr>
      <p:grpSpPr>
        <a:xfrm>
          <a:off x="0" y="0"/>
          <a:ext cx="0" cy="0"/>
          <a:chOff x="0" y="0"/>
          <a:chExt cx="0" cy="0"/>
        </a:xfrm>
      </p:grpSpPr>
      <p:sp>
        <p:nvSpPr>
          <p:cNvPr id="651" name="Google Shape;651;p95"/>
          <p:cNvSpPr txBox="1"/>
          <p:nvPr/>
        </p:nvSpPr>
        <p:spPr>
          <a:xfrm>
            <a:off x="7316875" y="0"/>
            <a:ext cx="1278900" cy="3075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600"/>
              <a:buFont typeface="Arial"/>
              <a:buNone/>
            </a:pPr>
            <a:r>
              <a:rPr b="0" i="0" lang="en" sz="600" u="none" cap="none" strike="noStrike">
                <a:solidFill>
                  <a:srgbClr val="000000"/>
                </a:solidFill>
                <a:latin typeface="Optimistic Display Light"/>
                <a:ea typeface="Optimistic Display Light"/>
                <a:cs typeface="Optimistic Display Light"/>
                <a:sym typeface="Optimistic Display Light"/>
              </a:rPr>
              <a:t>REALITY LABS</a:t>
            </a:r>
            <a:endParaRPr b="0" i="0" sz="600" u="none" cap="none" strike="noStrike">
              <a:solidFill>
                <a:srgbClr val="000000"/>
              </a:solidFill>
              <a:latin typeface="Optimistic Display Light"/>
              <a:ea typeface="Optimistic Display Light"/>
              <a:cs typeface="Optimistic Display Light"/>
              <a:sym typeface="Optimistic Display Light"/>
            </a:endParaRPr>
          </a:p>
        </p:txBody>
      </p:sp>
      <p:sp>
        <p:nvSpPr>
          <p:cNvPr id="652" name="Google Shape;652;p95"/>
          <p:cNvSpPr txBox="1"/>
          <p:nvPr>
            <p:ph idx="12" type="sldNum"/>
          </p:nvPr>
        </p:nvSpPr>
        <p:spPr>
          <a:xfrm>
            <a:off x="8483150" y="-1"/>
            <a:ext cx="548700" cy="3075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Optimistic Display Light"/>
                <a:ea typeface="Optimistic Display Light"/>
                <a:cs typeface="Optimistic Display Light"/>
                <a:sym typeface="Optimistic Display Light"/>
              </a:defRPr>
            </a:lvl9pPr>
          </a:lstStyle>
          <a:p>
            <a:pPr indent="0" lvl="0" marL="0" rtl="0" algn="r">
              <a:spcBef>
                <a:spcPts val="0"/>
              </a:spcBef>
              <a:spcAft>
                <a:spcPts val="0"/>
              </a:spcAft>
              <a:buNone/>
            </a:pPr>
            <a:fld id="{00000000-1234-1234-1234-123412341234}" type="slidenum">
              <a:rPr lang="en"/>
              <a:t>‹#›</a:t>
            </a:fld>
            <a:endParaRPr/>
          </a:p>
        </p:txBody>
      </p:sp>
      <p:sp>
        <p:nvSpPr>
          <p:cNvPr id="653" name="Google Shape;653;p95"/>
          <p:cNvSpPr txBox="1"/>
          <p:nvPr/>
        </p:nvSpPr>
        <p:spPr>
          <a:xfrm>
            <a:off x="6227400" y="0"/>
            <a:ext cx="1278900" cy="3075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600"/>
              <a:buFont typeface="Arial"/>
              <a:buNone/>
            </a:pPr>
            <a:r>
              <a:rPr b="0" i="0" lang="en" sz="600" u="none" cap="none" strike="noStrike">
                <a:solidFill>
                  <a:schemeClr val="dk2"/>
                </a:solidFill>
                <a:latin typeface="Optimistic Display Light"/>
                <a:ea typeface="Optimistic Display Light"/>
                <a:cs typeface="Optimistic Display Light"/>
                <a:sym typeface="Optimistic Display Light"/>
              </a:rPr>
              <a:t>APR 28TH, 2022</a:t>
            </a:r>
            <a:endParaRPr b="0" i="0" sz="600" u="none" cap="none" strike="noStrike">
              <a:solidFill>
                <a:srgbClr val="000000"/>
              </a:solidFill>
              <a:latin typeface="Optimistic Display Light"/>
              <a:ea typeface="Optimistic Display Light"/>
              <a:cs typeface="Optimistic Display Light"/>
              <a:sym typeface="Optimistic Display Light"/>
            </a:endParaRPr>
          </a:p>
        </p:txBody>
      </p:sp>
      <p:sp>
        <p:nvSpPr>
          <p:cNvPr id="654" name="Google Shape;654;p95"/>
          <p:cNvSpPr txBox="1"/>
          <p:nvPr/>
        </p:nvSpPr>
        <p:spPr>
          <a:xfrm>
            <a:off x="4577425" y="0"/>
            <a:ext cx="1278900" cy="307500"/>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Clr>
                <a:srgbClr val="000000"/>
              </a:buClr>
              <a:buSzPts val="600"/>
              <a:buFont typeface="Arial"/>
              <a:buNone/>
            </a:pPr>
            <a:r>
              <a:rPr b="0" i="0" lang="en" sz="600" u="none" cap="none" strike="noStrike">
                <a:solidFill>
                  <a:schemeClr val="dk2"/>
                </a:solidFill>
                <a:latin typeface="Optimistic Display Light"/>
                <a:ea typeface="Optimistic Display Light"/>
                <a:cs typeface="Optimistic Display Light"/>
                <a:sym typeface="Optimistic Display Light"/>
              </a:rPr>
              <a:t>CONFIDENTIAL  |  UNDER NDA</a:t>
            </a:r>
            <a:endParaRPr b="0" i="0" sz="600" u="none" cap="none" strike="noStrike">
              <a:solidFill>
                <a:srgbClr val="000000"/>
              </a:solidFill>
              <a:latin typeface="Optimistic Display Light"/>
              <a:ea typeface="Optimistic Display Light"/>
              <a:cs typeface="Optimistic Display Light"/>
              <a:sym typeface="Optimistic Display Light"/>
            </a:endParaRPr>
          </a:p>
        </p:txBody>
      </p:sp>
      <p:pic>
        <p:nvPicPr>
          <p:cNvPr id="655" name="Google Shape;655;p95"/>
          <p:cNvPicPr preferRelativeResize="0"/>
          <p:nvPr/>
        </p:nvPicPr>
        <p:blipFill rotWithShape="1">
          <a:blip r:embed="rId2">
            <a:alphaModFix/>
          </a:blip>
          <a:srcRect b="0" l="14223" r="14230" t="0"/>
          <a:stretch/>
        </p:blipFill>
        <p:spPr>
          <a:xfrm>
            <a:off x="83850" y="10150"/>
            <a:ext cx="548700" cy="307430"/>
          </a:xfrm>
          <a:prstGeom prst="rect">
            <a:avLst/>
          </a:prstGeom>
          <a:noFill/>
          <a:ln>
            <a:noFill/>
          </a:ln>
        </p:spPr>
      </p:pic>
      <p:cxnSp>
        <p:nvCxnSpPr>
          <p:cNvPr id="656" name="Google Shape;656;p95"/>
          <p:cNvCxnSpPr/>
          <p:nvPr/>
        </p:nvCxnSpPr>
        <p:spPr>
          <a:xfrm>
            <a:off x="0" y="317575"/>
            <a:ext cx="915510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57" name="Shape 657"/>
        <p:cNvGrpSpPr/>
        <p:nvPr/>
      </p:nvGrpSpPr>
      <p:grpSpPr>
        <a:xfrm>
          <a:off x="0" y="0"/>
          <a:ext cx="0" cy="0"/>
          <a:chOff x="0" y="0"/>
          <a:chExt cx="0" cy="0"/>
        </a:xfrm>
      </p:grpSpPr>
      <p:sp>
        <p:nvSpPr>
          <p:cNvPr id="658" name="Google Shape;658;p96"/>
          <p:cNvSpPr txBox="1"/>
          <p:nvPr>
            <p:ph idx="1" type="body"/>
          </p:nvPr>
        </p:nvSpPr>
        <p:spPr>
          <a:xfrm>
            <a:off x="514350" y="1036444"/>
            <a:ext cx="8112900" cy="35928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00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1pPr>
            <a:lvl2pPr indent="-317500" lvl="1" marL="914400" marR="0" rtl="0" algn="l">
              <a:lnSpc>
                <a:spcPct val="100000"/>
              </a:lnSpc>
              <a:spcBef>
                <a:spcPts val="50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2pPr>
            <a:lvl3pPr indent="-317500" lvl="2" marL="1371600" marR="0" rtl="0" algn="l">
              <a:lnSpc>
                <a:spcPct val="100000"/>
              </a:lnSpc>
              <a:spcBef>
                <a:spcPts val="50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3pPr>
            <a:lvl4pPr indent="-317500" lvl="3" marL="1828800" marR="0" rtl="0" algn="l">
              <a:lnSpc>
                <a:spcPct val="100000"/>
              </a:lnSpc>
              <a:spcBef>
                <a:spcPts val="50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4pPr>
            <a:lvl5pPr indent="-317500" lvl="4" marL="2286000" marR="0" rtl="0" algn="l">
              <a:lnSpc>
                <a:spcPct val="100000"/>
              </a:lnSpc>
              <a:spcBef>
                <a:spcPts val="50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5pPr>
            <a:lvl6pPr indent="-317500" lvl="5" marL="2743200" marR="0" rtl="0" algn="l">
              <a:lnSpc>
                <a:spcPct val="90000"/>
              </a:lnSpc>
              <a:spcBef>
                <a:spcPts val="50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6pPr>
            <a:lvl7pPr indent="-317500" lvl="6" marL="3200400" marR="0" rtl="0" algn="l">
              <a:lnSpc>
                <a:spcPct val="90000"/>
              </a:lnSpc>
              <a:spcBef>
                <a:spcPts val="40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7pPr>
            <a:lvl8pPr indent="-317500" lvl="7" marL="3657600" marR="0" rtl="0" algn="l">
              <a:lnSpc>
                <a:spcPct val="90000"/>
              </a:lnSpc>
              <a:spcBef>
                <a:spcPts val="40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8pPr>
            <a:lvl9pPr indent="-317500" lvl="8" marL="4114800" marR="0" rtl="0" algn="l">
              <a:lnSpc>
                <a:spcPct val="90000"/>
              </a:lnSpc>
              <a:spcBef>
                <a:spcPts val="40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9pPr>
          </a:lstStyle>
          <a:p/>
        </p:txBody>
      </p:sp>
      <p:sp>
        <p:nvSpPr>
          <p:cNvPr id="659" name="Google Shape;659;p96"/>
          <p:cNvSpPr txBox="1"/>
          <p:nvPr/>
        </p:nvSpPr>
        <p:spPr>
          <a:xfrm>
            <a:off x="8196172" y="4930112"/>
            <a:ext cx="833700" cy="1848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rgbClr val="434343"/>
                </a:solidFill>
                <a:latin typeface="Roboto Light"/>
                <a:ea typeface="Roboto Light"/>
                <a:cs typeface="Roboto Light"/>
                <a:sym typeface="Roboto Light"/>
              </a:rPr>
              <a:t>‹#›</a:t>
            </a:fld>
            <a:endParaRPr b="0" i="0" sz="800" u="none" cap="none" strike="noStrike">
              <a:solidFill>
                <a:srgbClr val="434343"/>
              </a:solidFill>
              <a:latin typeface="Roboto Light"/>
              <a:ea typeface="Roboto Light"/>
              <a:cs typeface="Roboto Light"/>
              <a:sym typeface="Roboto Light"/>
            </a:endParaRPr>
          </a:p>
        </p:txBody>
      </p:sp>
      <p:sp>
        <p:nvSpPr>
          <p:cNvPr id="660" name="Google Shape;660;p96"/>
          <p:cNvSpPr txBox="1"/>
          <p:nvPr/>
        </p:nvSpPr>
        <p:spPr>
          <a:xfrm>
            <a:off x="514350" y="4813444"/>
            <a:ext cx="2311800" cy="230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434343"/>
                </a:solidFill>
                <a:latin typeface="Roboto Light"/>
                <a:ea typeface="Roboto Light"/>
                <a:cs typeface="Roboto Light"/>
                <a:sym typeface="Roboto Light"/>
              </a:rPr>
              <a:t>T E D</a:t>
            </a:r>
            <a:endParaRPr b="0" i="0" sz="800" u="none" cap="none" strike="noStrike">
              <a:solidFill>
                <a:srgbClr val="434343"/>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434343"/>
                </a:solidFill>
                <a:latin typeface="Roboto Light"/>
                <a:ea typeface="Roboto Light"/>
                <a:cs typeface="Roboto Light"/>
                <a:sym typeface="Roboto Light"/>
              </a:rPr>
              <a:t>Technology Engineering for Devices</a:t>
            </a:r>
            <a:endParaRPr b="0" i="0" sz="800" u="none" cap="none" strike="noStrike">
              <a:solidFill>
                <a:srgbClr val="434343"/>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434343"/>
              </a:solidFill>
              <a:latin typeface="Roboto Light"/>
              <a:ea typeface="Roboto Light"/>
              <a:cs typeface="Roboto Light"/>
              <a:sym typeface="Roboto Light"/>
            </a:endParaRPr>
          </a:p>
        </p:txBody>
      </p:sp>
      <p:sp>
        <p:nvSpPr>
          <p:cNvPr id="661" name="Google Shape;661;p96"/>
          <p:cNvSpPr txBox="1"/>
          <p:nvPr>
            <p:ph type="title"/>
          </p:nvPr>
        </p:nvSpPr>
        <p:spPr>
          <a:xfrm>
            <a:off x="514350" y="260604"/>
            <a:ext cx="8112900" cy="4386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dk2"/>
              </a:buClr>
              <a:buSzPts val="2100"/>
              <a:buFont typeface="Roboto Thin"/>
              <a:buChar char="●"/>
              <a:defRPr b="0" i="0" sz="2100" u="none" cap="none" strike="noStrike">
                <a:solidFill>
                  <a:srgbClr val="000000"/>
                </a:solidFill>
                <a:latin typeface="Roboto Thin"/>
                <a:ea typeface="Roboto Thin"/>
                <a:cs typeface="Roboto Thin"/>
                <a:sym typeface="Roboto Thin"/>
              </a:defRPr>
            </a:lvl1pPr>
            <a:lvl2pPr lvl="1" marR="0" rtl="0" algn="l">
              <a:lnSpc>
                <a:spcPct val="100000"/>
              </a:lnSpc>
              <a:spcBef>
                <a:spcPts val="0"/>
              </a:spcBef>
              <a:spcAft>
                <a:spcPts val="0"/>
              </a:spcAft>
              <a:buClr>
                <a:srgbClr val="000000"/>
              </a:buClr>
              <a:buSzPts val="2100"/>
              <a:buFont typeface="Roboto Thin"/>
              <a:buNone/>
              <a:defRPr b="0" i="0" sz="2100" u="none" cap="none" strike="noStrike">
                <a:solidFill>
                  <a:srgbClr val="000000"/>
                </a:solidFill>
                <a:latin typeface="Roboto Thin"/>
                <a:ea typeface="Roboto Thin"/>
                <a:cs typeface="Roboto Thin"/>
                <a:sym typeface="Roboto Thin"/>
              </a:defRPr>
            </a:lvl2pPr>
            <a:lvl3pPr lvl="2" marR="0" rtl="0" algn="l">
              <a:lnSpc>
                <a:spcPct val="100000"/>
              </a:lnSpc>
              <a:spcBef>
                <a:spcPts val="0"/>
              </a:spcBef>
              <a:spcAft>
                <a:spcPts val="0"/>
              </a:spcAft>
              <a:buClr>
                <a:srgbClr val="000000"/>
              </a:buClr>
              <a:buSzPts val="2100"/>
              <a:buFont typeface="Roboto Thin"/>
              <a:buNone/>
              <a:defRPr b="0" i="0" sz="2100" u="none" cap="none" strike="noStrike">
                <a:solidFill>
                  <a:srgbClr val="000000"/>
                </a:solidFill>
                <a:latin typeface="Roboto Thin"/>
                <a:ea typeface="Roboto Thin"/>
                <a:cs typeface="Roboto Thin"/>
                <a:sym typeface="Roboto Thin"/>
              </a:defRPr>
            </a:lvl3pPr>
            <a:lvl4pPr lvl="3" marR="0" rtl="0" algn="l">
              <a:lnSpc>
                <a:spcPct val="100000"/>
              </a:lnSpc>
              <a:spcBef>
                <a:spcPts val="0"/>
              </a:spcBef>
              <a:spcAft>
                <a:spcPts val="0"/>
              </a:spcAft>
              <a:buClr>
                <a:srgbClr val="000000"/>
              </a:buClr>
              <a:buSzPts val="2100"/>
              <a:buFont typeface="Roboto Thin"/>
              <a:buNone/>
              <a:defRPr b="0" i="0" sz="2100" u="none" cap="none" strike="noStrike">
                <a:solidFill>
                  <a:srgbClr val="000000"/>
                </a:solidFill>
                <a:latin typeface="Roboto Thin"/>
                <a:ea typeface="Roboto Thin"/>
                <a:cs typeface="Roboto Thin"/>
                <a:sym typeface="Roboto Thin"/>
              </a:defRPr>
            </a:lvl4pPr>
            <a:lvl5pPr lvl="4" marR="0" rtl="0" algn="l">
              <a:lnSpc>
                <a:spcPct val="100000"/>
              </a:lnSpc>
              <a:spcBef>
                <a:spcPts val="0"/>
              </a:spcBef>
              <a:spcAft>
                <a:spcPts val="0"/>
              </a:spcAft>
              <a:buClr>
                <a:srgbClr val="000000"/>
              </a:buClr>
              <a:buSzPts val="2100"/>
              <a:buFont typeface="Roboto Thin"/>
              <a:buNone/>
              <a:defRPr b="0" i="0" sz="2100" u="none" cap="none" strike="noStrike">
                <a:solidFill>
                  <a:srgbClr val="000000"/>
                </a:solidFill>
                <a:latin typeface="Roboto Thin"/>
                <a:ea typeface="Roboto Thin"/>
                <a:cs typeface="Roboto Thin"/>
                <a:sym typeface="Roboto Thin"/>
              </a:defRPr>
            </a:lvl5pPr>
            <a:lvl6pPr lvl="5" marR="0" rtl="0" algn="l">
              <a:lnSpc>
                <a:spcPct val="100000"/>
              </a:lnSpc>
              <a:spcBef>
                <a:spcPts val="0"/>
              </a:spcBef>
              <a:spcAft>
                <a:spcPts val="0"/>
              </a:spcAft>
              <a:buClr>
                <a:srgbClr val="000000"/>
              </a:buClr>
              <a:buSzPts val="2100"/>
              <a:buFont typeface="Roboto Thin"/>
              <a:buNone/>
              <a:defRPr b="0" i="0" sz="2100" u="none" cap="none" strike="noStrike">
                <a:solidFill>
                  <a:srgbClr val="000000"/>
                </a:solidFill>
                <a:latin typeface="Roboto Thin"/>
                <a:ea typeface="Roboto Thin"/>
                <a:cs typeface="Roboto Thin"/>
                <a:sym typeface="Roboto Thin"/>
              </a:defRPr>
            </a:lvl6pPr>
            <a:lvl7pPr lvl="6" marR="0" rtl="0" algn="l">
              <a:lnSpc>
                <a:spcPct val="100000"/>
              </a:lnSpc>
              <a:spcBef>
                <a:spcPts val="0"/>
              </a:spcBef>
              <a:spcAft>
                <a:spcPts val="0"/>
              </a:spcAft>
              <a:buClr>
                <a:srgbClr val="000000"/>
              </a:buClr>
              <a:buSzPts val="2100"/>
              <a:buFont typeface="Roboto Thin"/>
              <a:buNone/>
              <a:defRPr b="0" i="0" sz="2100" u="none" cap="none" strike="noStrike">
                <a:solidFill>
                  <a:srgbClr val="000000"/>
                </a:solidFill>
                <a:latin typeface="Roboto Thin"/>
                <a:ea typeface="Roboto Thin"/>
                <a:cs typeface="Roboto Thin"/>
                <a:sym typeface="Roboto Thin"/>
              </a:defRPr>
            </a:lvl7pPr>
            <a:lvl8pPr lvl="7" marR="0" rtl="0" algn="l">
              <a:lnSpc>
                <a:spcPct val="100000"/>
              </a:lnSpc>
              <a:spcBef>
                <a:spcPts val="0"/>
              </a:spcBef>
              <a:spcAft>
                <a:spcPts val="0"/>
              </a:spcAft>
              <a:buClr>
                <a:srgbClr val="000000"/>
              </a:buClr>
              <a:buSzPts val="2100"/>
              <a:buFont typeface="Roboto Thin"/>
              <a:buNone/>
              <a:defRPr b="0" i="0" sz="2100" u="none" cap="none" strike="noStrike">
                <a:solidFill>
                  <a:srgbClr val="000000"/>
                </a:solidFill>
                <a:latin typeface="Roboto Thin"/>
                <a:ea typeface="Roboto Thin"/>
                <a:cs typeface="Roboto Thin"/>
                <a:sym typeface="Roboto Thin"/>
              </a:defRPr>
            </a:lvl8pPr>
            <a:lvl9pPr lvl="8" marR="0" rtl="0" algn="l">
              <a:lnSpc>
                <a:spcPct val="100000"/>
              </a:lnSpc>
              <a:spcBef>
                <a:spcPts val="0"/>
              </a:spcBef>
              <a:spcAft>
                <a:spcPts val="0"/>
              </a:spcAft>
              <a:buClr>
                <a:srgbClr val="000000"/>
              </a:buClr>
              <a:buSzPts val="2100"/>
              <a:buFont typeface="Roboto Thin"/>
              <a:buNone/>
              <a:defRPr b="0" i="0" sz="2100" u="none" cap="none" strike="noStrike">
                <a:solidFill>
                  <a:srgbClr val="000000"/>
                </a:solidFill>
                <a:latin typeface="Roboto Thin"/>
                <a:ea typeface="Roboto Thin"/>
                <a:cs typeface="Roboto Thin"/>
                <a:sym typeface="Roboto Thin"/>
              </a:defRPr>
            </a:lvl9pPr>
          </a:lstStyle>
          <a:p/>
        </p:txBody>
      </p:sp>
      <p:sp>
        <p:nvSpPr>
          <p:cNvPr id="662" name="Google Shape;662;p96"/>
          <p:cNvSpPr txBox="1"/>
          <p:nvPr>
            <p:ph idx="2" type="title"/>
          </p:nvPr>
        </p:nvSpPr>
        <p:spPr>
          <a:xfrm>
            <a:off x="514350" y="596362"/>
            <a:ext cx="8112900" cy="2607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Roboto Thin"/>
              <a:buChar char="●"/>
              <a:defRPr b="0" i="0" sz="1400" u="none" cap="none" strike="noStrike">
                <a:solidFill>
                  <a:srgbClr val="000000"/>
                </a:solidFill>
                <a:latin typeface="Roboto Thin"/>
                <a:ea typeface="Roboto Thin"/>
                <a:cs typeface="Roboto Thin"/>
                <a:sym typeface="Roboto Thin"/>
              </a:defRPr>
            </a:lvl1pPr>
            <a:lvl2pPr lvl="1" marR="0" rtl="0" algn="l">
              <a:lnSpc>
                <a:spcPct val="100000"/>
              </a:lnSpc>
              <a:spcBef>
                <a:spcPts val="0"/>
              </a:spcBef>
              <a:spcAft>
                <a:spcPts val="0"/>
              </a:spcAft>
              <a:buClr>
                <a:srgbClr val="000000"/>
              </a:buClr>
              <a:buSzPts val="1400"/>
              <a:buFont typeface="Roboto Thin"/>
              <a:buNone/>
              <a:defRPr b="0" i="0" sz="1400" u="none" cap="none" strike="noStrike">
                <a:solidFill>
                  <a:srgbClr val="000000"/>
                </a:solidFill>
                <a:latin typeface="Roboto Thin"/>
                <a:ea typeface="Roboto Thin"/>
                <a:cs typeface="Roboto Thin"/>
                <a:sym typeface="Roboto Thin"/>
              </a:defRPr>
            </a:lvl2pPr>
            <a:lvl3pPr lvl="2" marR="0" rtl="0" algn="l">
              <a:lnSpc>
                <a:spcPct val="100000"/>
              </a:lnSpc>
              <a:spcBef>
                <a:spcPts val="0"/>
              </a:spcBef>
              <a:spcAft>
                <a:spcPts val="0"/>
              </a:spcAft>
              <a:buClr>
                <a:srgbClr val="000000"/>
              </a:buClr>
              <a:buSzPts val="1400"/>
              <a:buFont typeface="Roboto Thin"/>
              <a:buNone/>
              <a:defRPr b="0" i="0" sz="1400" u="none" cap="none" strike="noStrike">
                <a:solidFill>
                  <a:srgbClr val="000000"/>
                </a:solidFill>
                <a:latin typeface="Roboto Thin"/>
                <a:ea typeface="Roboto Thin"/>
                <a:cs typeface="Roboto Thin"/>
                <a:sym typeface="Roboto Thin"/>
              </a:defRPr>
            </a:lvl3pPr>
            <a:lvl4pPr lvl="3" marR="0" rtl="0" algn="l">
              <a:lnSpc>
                <a:spcPct val="100000"/>
              </a:lnSpc>
              <a:spcBef>
                <a:spcPts val="0"/>
              </a:spcBef>
              <a:spcAft>
                <a:spcPts val="0"/>
              </a:spcAft>
              <a:buClr>
                <a:srgbClr val="000000"/>
              </a:buClr>
              <a:buSzPts val="1400"/>
              <a:buFont typeface="Roboto Thin"/>
              <a:buNone/>
              <a:defRPr b="0" i="0" sz="1400" u="none" cap="none" strike="noStrike">
                <a:solidFill>
                  <a:srgbClr val="000000"/>
                </a:solidFill>
                <a:latin typeface="Roboto Thin"/>
                <a:ea typeface="Roboto Thin"/>
                <a:cs typeface="Roboto Thin"/>
                <a:sym typeface="Roboto Thin"/>
              </a:defRPr>
            </a:lvl4pPr>
            <a:lvl5pPr lvl="4" marR="0" rtl="0" algn="l">
              <a:lnSpc>
                <a:spcPct val="100000"/>
              </a:lnSpc>
              <a:spcBef>
                <a:spcPts val="0"/>
              </a:spcBef>
              <a:spcAft>
                <a:spcPts val="0"/>
              </a:spcAft>
              <a:buClr>
                <a:srgbClr val="000000"/>
              </a:buClr>
              <a:buSzPts val="1400"/>
              <a:buFont typeface="Roboto Thin"/>
              <a:buNone/>
              <a:defRPr b="0" i="0" sz="1400" u="none" cap="none" strike="noStrike">
                <a:solidFill>
                  <a:srgbClr val="000000"/>
                </a:solidFill>
                <a:latin typeface="Roboto Thin"/>
                <a:ea typeface="Roboto Thin"/>
                <a:cs typeface="Roboto Thin"/>
                <a:sym typeface="Roboto Thin"/>
              </a:defRPr>
            </a:lvl5pPr>
            <a:lvl6pPr lvl="5" marR="0" rtl="0" algn="l">
              <a:lnSpc>
                <a:spcPct val="100000"/>
              </a:lnSpc>
              <a:spcBef>
                <a:spcPts val="0"/>
              </a:spcBef>
              <a:spcAft>
                <a:spcPts val="0"/>
              </a:spcAft>
              <a:buClr>
                <a:srgbClr val="000000"/>
              </a:buClr>
              <a:buSzPts val="1400"/>
              <a:buFont typeface="Roboto Thin"/>
              <a:buNone/>
              <a:defRPr b="0" i="0" sz="1400" u="none" cap="none" strike="noStrike">
                <a:solidFill>
                  <a:srgbClr val="000000"/>
                </a:solidFill>
                <a:latin typeface="Roboto Thin"/>
                <a:ea typeface="Roboto Thin"/>
                <a:cs typeface="Roboto Thin"/>
                <a:sym typeface="Roboto Thin"/>
              </a:defRPr>
            </a:lvl6pPr>
            <a:lvl7pPr lvl="6" marR="0" rtl="0" algn="l">
              <a:lnSpc>
                <a:spcPct val="100000"/>
              </a:lnSpc>
              <a:spcBef>
                <a:spcPts val="0"/>
              </a:spcBef>
              <a:spcAft>
                <a:spcPts val="0"/>
              </a:spcAft>
              <a:buClr>
                <a:srgbClr val="000000"/>
              </a:buClr>
              <a:buSzPts val="1400"/>
              <a:buFont typeface="Roboto Thin"/>
              <a:buNone/>
              <a:defRPr b="0" i="0" sz="1400" u="none" cap="none" strike="noStrike">
                <a:solidFill>
                  <a:srgbClr val="000000"/>
                </a:solidFill>
                <a:latin typeface="Roboto Thin"/>
                <a:ea typeface="Roboto Thin"/>
                <a:cs typeface="Roboto Thin"/>
                <a:sym typeface="Roboto Thin"/>
              </a:defRPr>
            </a:lvl7pPr>
            <a:lvl8pPr lvl="7" marR="0" rtl="0" algn="l">
              <a:lnSpc>
                <a:spcPct val="100000"/>
              </a:lnSpc>
              <a:spcBef>
                <a:spcPts val="0"/>
              </a:spcBef>
              <a:spcAft>
                <a:spcPts val="0"/>
              </a:spcAft>
              <a:buClr>
                <a:srgbClr val="000000"/>
              </a:buClr>
              <a:buSzPts val="1400"/>
              <a:buFont typeface="Roboto Thin"/>
              <a:buNone/>
              <a:defRPr b="0" i="0" sz="1400" u="none" cap="none" strike="noStrike">
                <a:solidFill>
                  <a:srgbClr val="000000"/>
                </a:solidFill>
                <a:latin typeface="Roboto Thin"/>
                <a:ea typeface="Roboto Thin"/>
                <a:cs typeface="Roboto Thin"/>
                <a:sym typeface="Roboto Thin"/>
              </a:defRPr>
            </a:lvl8pPr>
            <a:lvl9pPr lvl="8" marR="0" rtl="0" algn="l">
              <a:lnSpc>
                <a:spcPct val="100000"/>
              </a:lnSpc>
              <a:spcBef>
                <a:spcPts val="0"/>
              </a:spcBef>
              <a:spcAft>
                <a:spcPts val="0"/>
              </a:spcAft>
              <a:buClr>
                <a:srgbClr val="000000"/>
              </a:buClr>
              <a:buSzPts val="1400"/>
              <a:buFont typeface="Roboto Thin"/>
              <a:buNone/>
              <a:defRPr b="0" i="0" sz="1400" u="none" cap="none" strike="noStrike">
                <a:solidFill>
                  <a:srgbClr val="000000"/>
                </a:solidFill>
                <a:latin typeface="Roboto Thin"/>
                <a:ea typeface="Roboto Thin"/>
                <a:cs typeface="Roboto Thin"/>
                <a:sym typeface="Roboto Thin"/>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663" name="Shape 663"/>
        <p:cNvGrpSpPr/>
        <p:nvPr/>
      </p:nvGrpSpPr>
      <p:grpSpPr>
        <a:xfrm>
          <a:off x="0" y="0"/>
          <a:ext cx="0" cy="0"/>
          <a:chOff x="0" y="0"/>
          <a:chExt cx="0" cy="0"/>
        </a:xfrm>
      </p:grpSpPr>
      <p:sp>
        <p:nvSpPr>
          <p:cNvPr id="664" name="Google Shape;664;p9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9pPr>
          </a:lstStyle>
          <a:p/>
        </p:txBody>
      </p:sp>
      <p:sp>
        <p:nvSpPr>
          <p:cNvPr id="665" name="Google Shape;665;p97"/>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666" name="Google Shape;666;p9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73" Type="http://schemas.openxmlformats.org/officeDocument/2006/relationships/slideLayout" Target="../slideLayouts/slideLayout84.xml"/><Relationship Id="rId72" Type="http://schemas.openxmlformats.org/officeDocument/2006/relationships/slideLayout" Target="../slideLayouts/slideLayout83.xml"/><Relationship Id="rId31" Type="http://schemas.openxmlformats.org/officeDocument/2006/relationships/slideLayout" Target="../slideLayouts/slideLayout42.xml"/><Relationship Id="rId75" Type="http://schemas.openxmlformats.org/officeDocument/2006/relationships/slideLayout" Target="../slideLayouts/slideLayout86.xml"/><Relationship Id="rId30" Type="http://schemas.openxmlformats.org/officeDocument/2006/relationships/slideLayout" Target="../slideLayouts/slideLayout41.xml"/><Relationship Id="rId74" Type="http://schemas.openxmlformats.org/officeDocument/2006/relationships/slideLayout" Target="../slideLayouts/slideLayout85.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76" Type="http://schemas.openxmlformats.org/officeDocument/2006/relationships/theme" Target="../theme/theme2.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71" Type="http://schemas.openxmlformats.org/officeDocument/2006/relationships/slideLayout" Target="../slideLayouts/slideLayout82.xml"/><Relationship Id="rId70" Type="http://schemas.openxmlformats.org/officeDocument/2006/relationships/slideLayout" Target="../slideLayouts/slideLayout81.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62" Type="http://schemas.openxmlformats.org/officeDocument/2006/relationships/slideLayout" Target="../slideLayouts/slideLayout73.xml"/><Relationship Id="rId61" Type="http://schemas.openxmlformats.org/officeDocument/2006/relationships/slideLayout" Target="../slideLayouts/slideLayout72.xml"/><Relationship Id="rId20" Type="http://schemas.openxmlformats.org/officeDocument/2006/relationships/slideLayout" Target="../slideLayouts/slideLayout31.xml"/><Relationship Id="rId64" Type="http://schemas.openxmlformats.org/officeDocument/2006/relationships/slideLayout" Target="../slideLayouts/slideLayout75.xml"/><Relationship Id="rId63" Type="http://schemas.openxmlformats.org/officeDocument/2006/relationships/slideLayout" Target="../slideLayouts/slideLayout74.xml"/><Relationship Id="rId22" Type="http://schemas.openxmlformats.org/officeDocument/2006/relationships/slideLayout" Target="../slideLayouts/slideLayout33.xml"/><Relationship Id="rId66" Type="http://schemas.openxmlformats.org/officeDocument/2006/relationships/slideLayout" Target="../slideLayouts/slideLayout77.xml"/><Relationship Id="rId21" Type="http://schemas.openxmlformats.org/officeDocument/2006/relationships/slideLayout" Target="../slideLayouts/slideLayout32.xml"/><Relationship Id="rId65" Type="http://schemas.openxmlformats.org/officeDocument/2006/relationships/slideLayout" Target="../slideLayouts/slideLayout76.xml"/><Relationship Id="rId24" Type="http://schemas.openxmlformats.org/officeDocument/2006/relationships/slideLayout" Target="../slideLayouts/slideLayout35.xml"/><Relationship Id="rId68" Type="http://schemas.openxmlformats.org/officeDocument/2006/relationships/slideLayout" Target="../slideLayouts/slideLayout79.xml"/><Relationship Id="rId23" Type="http://schemas.openxmlformats.org/officeDocument/2006/relationships/slideLayout" Target="../slideLayouts/slideLayout34.xml"/><Relationship Id="rId67" Type="http://schemas.openxmlformats.org/officeDocument/2006/relationships/slideLayout" Target="../slideLayouts/slideLayout78.xml"/><Relationship Id="rId60" Type="http://schemas.openxmlformats.org/officeDocument/2006/relationships/slideLayout" Target="../slideLayouts/slideLayout71.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69" Type="http://schemas.openxmlformats.org/officeDocument/2006/relationships/slideLayout" Target="../slideLayouts/slideLayout8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1" Type="http://schemas.openxmlformats.org/officeDocument/2006/relationships/slideLayout" Target="../slideLayouts/slideLayout62.xml"/><Relationship Id="rId50" Type="http://schemas.openxmlformats.org/officeDocument/2006/relationships/slideLayout" Target="../slideLayouts/slideLayout61.xml"/><Relationship Id="rId53" Type="http://schemas.openxmlformats.org/officeDocument/2006/relationships/slideLayout" Target="../slideLayouts/slideLayout64.xml"/><Relationship Id="rId52" Type="http://schemas.openxmlformats.org/officeDocument/2006/relationships/slideLayout" Target="../slideLayouts/slideLayout63.xml"/><Relationship Id="rId11" Type="http://schemas.openxmlformats.org/officeDocument/2006/relationships/slideLayout" Target="../slideLayouts/slideLayout22.xml"/><Relationship Id="rId55" Type="http://schemas.openxmlformats.org/officeDocument/2006/relationships/slideLayout" Target="../slideLayouts/slideLayout66.xml"/><Relationship Id="rId10" Type="http://schemas.openxmlformats.org/officeDocument/2006/relationships/slideLayout" Target="../slideLayouts/slideLayout21.xml"/><Relationship Id="rId54" Type="http://schemas.openxmlformats.org/officeDocument/2006/relationships/slideLayout" Target="../slideLayouts/slideLayout65.xml"/><Relationship Id="rId13" Type="http://schemas.openxmlformats.org/officeDocument/2006/relationships/slideLayout" Target="../slideLayouts/slideLayout24.xml"/><Relationship Id="rId57" Type="http://schemas.openxmlformats.org/officeDocument/2006/relationships/slideLayout" Target="../slideLayouts/slideLayout68.xml"/><Relationship Id="rId12" Type="http://schemas.openxmlformats.org/officeDocument/2006/relationships/slideLayout" Target="../slideLayouts/slideLayout23.xml"/><Relationship Id="rId56" Type="http://schemas.openxmlformats.org/officeDocument/2006/relationships/slideLayout" Target="../slideLayouts/slideLayout67.xml"/><Relationship Id="rId15" Type="http://schemas.openxmlformats.org/officeDocument/2006/relationships/slideLayout" Target="../slideLayouts/slideLayout26.xml"/><Relationship Id="rId59" Type="http://schemas.openxmlformats.org/officeDocument/2006/relationships/slideLayout" Target="../slideLayouts/slideLayout70.xml"/><Relationship Id="rId14" Type="http://schemas.openxmlformats.org/officeDocument/2006/relationships/slideLayout" Target="../slideLayouts/slideLayout25.xml"/><Relationship Id="rId58" Type="http://schemas.openxmlformats.org/officeDocument/2006/relationships/slideLayout" Target="../slideLayouts/slideLayout6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9" Type="http://schemas.openxmlformats.org/officeDocument/2006/relationships/theme" Target="../theme/theme3.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49763" y="349763"/>
            <a:ext cx="3862200" cy="855000"/>
          </a:xfrm>
          <a:prstGeom prst="rect">
            <a:avLst/>
          </a:prstGeom>
          <a:noFill/>
          <a:ln>
            <a:noFill/>
          </a:ln>
        </p:spPr>
        <p:txBody>
          <a:bodyPr anchorCtr="0" anchor="b" bIns="0" lIns="0" spcFirstLastPara="1" rIns="0" wrap="square" tIns="0">
            <a:noAutofit/>
          </a:bodyPr>
          <a:lstStyle>
            <a:lvl1pPr lvl="0" rtl="0">
              <a:lnSpc>
                <a:spcPct val="100000"/>
              </a:lnSpc>
              <a:spcBef>
                <a:spcPts val="0"/>
              </a:spcBef>
              <a:spcAft>
                <a:spcPts val="0"/>
              </a:spcAft>
              <a:buClr>
                <a:schemeClr val="dk1"/>
              </a:buClr>
              <a:buSzPts val="2800"/>
              <a:buFont typeface="Optimistic Display Medium"/>
              <a:buNone/>
              <a:defRPr sz="2800">
                <a:solidFill>
                  <a:schemeClr val="dk1"/>
                </a:solidFill>
                <a:latin typeface="Optimistic Display Medium"/>
                <a:ea typeface="Optimistic Display Medium"/>
                <a:cs typeface="Optimistic Display Medium"/>
                <a:sym typeface="Optimistic Display Medium"/>
              </a:defRPr>
            </a:lvl1pPr>
            <a:lvl2pPr lvl="1" rtl="0">
              <a:lnSpc>
                <a:spcPct val="100000"/>
              </a:lnSpc>
              <a:spcBef>
                <a:spcPts val="0"/>
              </a:spcBef>
              <a:spcAft>
                <a:spcPts val="0"/>
              </a:spcAft>
              <a:buClr>
                <a:schemeClr val="dk1"/>
              </a:buClr>
              <a:buSzPts val="2800"/>
              <a:buFont typeface="Optimistic Display Medium"/>
              <a:buNone/>
              <a:defRPr sz="2800">
                <a:solidFill>
                  <a:schemeClr val="dk1"/>
                </a:solidFill>
                <a:latin typeface="Optimistic Display Medium"/>
                <a:ea typeface="Optimistic Display Medium"/>
                <a:cs typeface="Optimistic Display Medium"/>
                <a:sym typeface="Optimistic Display Medium"/>
              </a:defRPr>
            </a:lvl2pPr>
            <a:lvl3pPr lvl="2" rtl="0">
              <a:lnSpc>
                <a:spcPct val="100000"/>
              </a:lnSpc>
              <a:spcBef>
                <a:spcPts val="0"/>
              </a:spcBef>
              <a:spcAft>
                <a:spcPts val="0"/>
              </a:spcAft>
              <a:buClr>
                <a:schemeClr val="dk1"/>
              </a:buClr>
              <a:buSzPts val="2800"/>
              <a:buFont typeface="Optimistic Display Medium"/>
              <a:buNone/>
              <a:defRPr sz="2800">
                <a:solidFill>
                  <a:schemeClr val="dk1"/>
                </a:solidFill>
                <a:latin typeface="Optimistic Display Medium"/>
                <a:ea typeface="Optimistic Display Medium"/>
                <a:cs typeface="Optimistic Display Medium"/>
                <a:sym typeface="Optimistic Display Medium"/>
              </a:defRPr>
            </a:lvl3pPr>
            <a:lvl4pPr lvl="3" rtl="0">
              <a:lnSpc>
                <a:spcPct val="100000"/>
              </a:lnSpc>
              <a:spcBef>
                <a:spcPts val="0"/>
              </a:spcBef>
              <a:spcAft>
                <a:spcPts val="0"/>
              </a:spcAft>
              <a:buClr>
                <a:schemeClr val="dk1"/>
              </a:buClr>
              <a:buSzPts val="2800"/>
              <a:buFont typeface="Optimistic Display Medium"/>
              <a:buNone/>
              <a:defRPr sz="2800">
                <a:solidFill>
                  <a:schemeClr val="dk1"/>
                </a:solidFill>
                <a:latin typeface="Optimistic Display Medium"/>
                <a:ea typeface="Optimistic Display Medium"/>
                <a:cs typeface="Optimistic Display Medium"/>
                <a:sym typeface="Optimistic Display Medium"/>
              </a:defRPr>
            </a:lvl4pPr>
            <a:lvl5pPr lvl="4" rtl="0">
              <a:lnSpc>
                <a:spcPct val="100000"/>
              </a:lnSpc>
              <a:spcBef>
                <a:spcPts val="0"/>
              </a:spcBef>
              <a:spcAft>
                <a:spcPts val="0"/>
              </a:spcAft>
              <a:buClr>
                <a:schemeClr val="dk1"/>
              </a:buClr>
              <a:buSzPts val="2800"/>
              <a:buFont typeface="Optimistic Display Medium"/>
              <a:buNone/>
              <a:defRPr sz="2800">
                <a:solidFill>
                  <a:schemeClr val="dk1"/>
                </a:solidFill>
                <a:latin typeface="Optimistic Display Medium"/>
                <a:ea typeface="Optimistic Display Medium"/>
                <a:cs typeface="Optimistic Display Medium"/>
                <a:sym typeface="Optimistic Display Medium"/>
              </a:defRPr>
            </a:lvl5pPr>
            <a:lvl6pPr lvl="5" rtl="0">
              <a:lnSpc>
                <a:spcPct val="100000"/>
              </a:lnSpc>
              <a:spcBef>
                <a:spcPts val="0"/>
              </a:spcBef>
              <a:spcAft>
                <a:spcPts val="0"/>
              </a:spcAft>
              <a:buClr>
                <a:schemeClr val="dk1"/>
              </a:buClr>
              <a:buSzPts val="2800"/>
              <a:buFont typeface="Optimistic Display Medium"/>
              <a:buNone/>
              <a:defRPr sz="2800">
                <a:solidFill>
                  <a:schemeClr val="dk1"/>
                </a:solidFill>
                <a:latin typeface="Optimistic Display Medium"/>
                <a:ea typeface="Optimistic Display Medium"/>
                <a:cs typeface="Optimistic Display Medium"/>
                <a:sym typeface="Optimistic Display Medium"/>
              </a:defRPr>
            </a:lvl6pPr>
            <a:lvl7pPr lvl="6" rtl="0">
              <a:lnSpc>
                <a:spcPct val="100000"/>
              </a:lnSpc>
              <a:spcBef>
                <a:spcPts val="0"/>
              </a:spcBef>
              <a:spcAft>
                <a:spcPts val="0"/>
              </a:spcAft>
              <a:buClr>
                <a:schemeClr val="dk1"/>
              </a:buClr>
              <a:buSzPts val="2800"/>
              <a:buFont typeface="Optimistic Display Medium"/>
              <a:buNone/>
              <a:defRPr sz="2800">
                <a:solidFill>
                  <a:schemeClr val="dk1"/>
                </a:solidFill>
                <a:latin typeface="Optimistic Display Medium"/>
                <a:ea typeface="Optimistic Display Medium"/>
                <a:cs typeface="Optimistic Display Medium"/>
                <a:sym typeface="Optimistic Display Medium"/>
              </a:defRPr>
            </a:lvl7pPr>
            <a:lvl8pPr lvl="7" rtl="0">
              <a:lnSpc>
                <a:spcPct val="100000"/>
              </a:lnSpc>
              <a:spcBef>
                <a:spcPts val="0"/>
              </a:spcBef>
              <a:spcAft>
                <a:spcPts val="0"/>
              </a:spcAft>
              <a:buClr>
                <a:schemeClr val="dk1"/>
              </a:buClr>
              <a:buSzPts val="2800"/>
              <a:buFont typeface="Optimistic Display Medium"/>
              <a:buNone/>
              <a:defRPr sz="2800">
                <a:solidFill>
                  <a:schemeClr val="dk1"/>
                </a:solidFill>
                <a:latin typeface="Optimistic Display Medium"/>
                <a:ea typeface="Optimistic Display Medium"/>
                <a:cs typeface="Optimistic Display Medium"/>
                <a:sym typeface="Optimistic Display Medium"/>
              </a:defRPr>
            </a:lvl8pPr>
            <a:lvl9pPr lvl="8" rtl="0">
              <a:lnSpc>
                <a:spcPct val="100000"/>
              </a:lnSpc>
              <a:spcBef>
                <a:spcPts val="0"/>
              </a:spcBef>
              <a:spcAft>
                <a:spcPts val="0"/>
              </a:spcAft>
              <a:buClr>
                <a:schemeClr val="dk1"/>
              </a:buClr>
              <a:buSzPts val="2800"/>
              <a:buFont typeface="Optimistic Display Medium"/>
              <a:buNone/>
              <a:defRPr sz="2800">
                <a:solidFill>
                  <a:schemeClr val="dk1"/>
                </a:solidFill>
                <a:latin typeface="Optimistic Display Medium"/>
                <a:ea typeface="Optimistic Display Medium"/>
                <a:cs typeface="Optimistic Display Medium"/>
                <a:sym typeface="Optimistic Display Medium"/>
              </a:defRPr>
            </a:lvl9pPr>
          </a:lstStyle>
          <a:p/>
        </p:txBody>
      </p:sp>
      <p:sp>
        <p:nvSpPr>
          <p:cNvPr id="52" name="Google Shape;52;p13"/>
          <p:cNvSpPr txBox="1"/>
          <p:nvPr>
            <p:ph idx="1" type="body"/>
          </p:nvPr>
        </p:nvSpPr>
        <p:spPr>
          <a:xfrm>
            <a:off x="349763" y="1938525"/>
            <a:ext cx="3862200" cy="2855400"/>
          </a:xfrm>
          <a:prstGeom prst="rect">
            <a:avLst/>
          </a:prstGeom>
          <a:noFill/>
          <a:ln>
            <a:noFill/>
          </a:ln>
        </p:spPr>
        <p:txBody>
          <a:bodyPr anchorCtr="0" anchor="t" bIns="0" lIns="0" spcFirstLastPara="1" rIns="0" wrap="square" tIns="0">
            <a:noAutofit/>
          </a:bodyPr>
          <a:lstStyle>
            <a:lvl1pPr indent="-285750" lvl="0" marL="457200" rtl="0">
              <a:lnSpc>
                <a:spcPct val="125000"/>
              </a:lnSpc>
              <a:spcBef>
                <a:spcPts val="0"/>
              </a:spcBef>
              <a:spcAft>
                <a:spcPts val="0"/>
              </a:spcAft>
              <a:buClr>
                <a:schemeClr val="dk1"/>
              </a:buClr>
              <a:buSzPts val="900"/>
              <a:buFont typeface="Optimistic Text"/>
              <a:buChar char="•"/>
              <a:defRPr sz="900">
                <a:solidFill>
                  <a:schemeClr val="dk1"/>
                </a:solidFill>
                <a:latin typeface="Optimistic Text"/>
                <a:ea typeface="Optimistic Text"/>
                <a:cs typeface="Optimistic Text"/>
                <a:sym typeface="Optimistic Text"/>
              </a:defRPr>
            </a:lvl1pPr>
            <a:lvl2pPr indent="-285750" lvl="1" marL="914400" rtl="0">
              <a:lnSpc>
                <a:spcPct val="125000"/>
              </a:lnSpc>
              <a:spcBef>
                <a:spcPts val="500"/>
              </a:spcBef>
              <a:spcAft>
                <a:spcPts val="0"/>
              </a:spcAft>
              <a:buClr>
                <a:schemeClr val="dk1"/>
              </a:buClr>
              <a:buSzPts val="900"/>
              <a:buFont typeface="Optimistic Text"/>
              <a:buChar char="﹘"/>
              <a:defRPr sz="900">
                <a:solidFill>
                  <a:schemeClr val="dk1"/>
                </a:solidFill>
                <a:latin typeface="Optimistic Text"/>
                <a:ea typeface="Optimistic Text"/>
                <a:cs typeface="Optimistic Text"/>
                <a:sym typeface="Optimistic Text"/>
              </a:defRPr>
            </a:lvl2pPr>
            <a:lvl3pPr indent="-285750" lvl="2" marL="1371600" rtl="0">
              <a:lnSpc>
                <a:spcPct val="125000"/>
              </a:lnSpc>
              <a:spcBef>
                <a:spcPts val="500"/>
              </a:spcBef>
              <a:spcAft>
                <a:spcPts val="0"/>
              </a:spcAft>
              <a:buClr>
                <a:schemeClr val="dk1"/>
              </a:buClr>
              <a:buSzPts val="900"/>
              <a:buFont typeface="Optimistic Text"/>
              <a:buChar char="﹘"/>
              <a:defRPr sz="900">
                <a:solidFill>
                  <a:schemeClr val="dk1"/>
                </a:solidFill>
                <a:latin typeface="Optimistic Text"/>
                <a:ea typeface="Optimistic Text"/>
                <a:cs typeface="Optimistic Text"/>
                <a:sym typeface="Optimistic Text"/>
              </a:defRPr>
            </a:lvl3pPr>
            <a:lvl4pPr indent="-285750" lvl="3" marL="1828800" rtl="0">
              <a:lnSpc>
                <a:spcPct val="125000"/>
              </a:lnSpc>
              <a:spcBef>
                <a:spcPts val="500"/>
              </a:spcBef>
              <a:spcAft>
                <a:spcPts val="0"/>
              </a:spcAft>
              <a:buClr>
                <a:schemeClr val="dk1"/>
              </a:buClr>
              <a:buSzPts val="900"/>
              <a:buFont typeface="Optimistic Text"/>
              <a:buChar char="﹘"/>
              <a:defRPr sz="900">
                <a:solidFill>
                  <a:schemeClr val="dk1"/>
                </a:solidFill>
                <a:latin typeface="Optimistic Text"/>
                <a:ea typeface="Optimistic Text"/>
                <a:cs typeface="Optimistic Text"/>
                <a:sym typeface="Optimistic Text"/>
              </a:defRPr>
            </a:lvl4pPr>
            <a:lvl5pPr indent="-285750" lvl="4" marL="2286000" rtl="0">
              <a:lnSpc>
                <a:spcPct val="125000"/>
              </a:lnSpc>
              <a:spcBef>
                <a:spcPts val="500"/>
              </a:spcBef>
              <a:spcAft>
                <a:spcPts val="0"/>
              </a:spcAft>
              <a:buClr>
                <a:schemeClr val="dk1"/>
              </a:buClr>
              <a:buSzPts val="900"/>
              <a:buFont typeface="Optimistic Text"/>
              <a:buChar char="﹘"/>
              <a:defRPr sz="900">
                <a:solidFill>
                  <a:schemeClr val="dk1"/>
                </a:solidFill>
                <a:latin typeface="Optimistic Text"/>
                <a:ea typeface="Optimistic Text"/>
                <a:cs typeface="Optimistic Text"/>
                <a:sym typeface="Optimistic Text"/>
              </a:defRPr>
            </a:lvl5pPr>
            <a:lvl6pPr indent="-285750" lvl="5" marL="2743200" rtl="0">
              <a:lnSpc>
                <a:spcPct val="125000"/>
              </a:lnSpc>
              <a:spcBef>
                <a:spcPts val="500"/>
              </a:spcBef>
              <a:spcAft>
                <a:spcPts val="0"/>
              </a:spcAft>
              <a:buClr>
                <a:schemeClr val="dk1"/>
              </a:buClr>
              <a:buSzPts val="900"/>
              <a:buFont typeface="Optimistic Text"/>
              <a:buChar char="﹘"/>
              <a:defRPr sz="900">
                <a:solidFill>
                  <a:schemeClr val="dk1"/>
                </a:solidFill>
                <a:latin typeface="Optimistic Text"/>
                <a:ea typeface="Optimistic Text"/>
                <a:cs typeface="Optimistic Text"/>
                <a:sym typeface="Optimistic Text"/>
              </a:defRPr>
            </a:lvl6pPr>
            <a:lvl7pPr indent="-285750" lvl="6" marL="3200400" rtl="0">
              <a:lnSpc>
                <a:spcPct val="125000"/>
              </a:lnSpc>
              <a:spcBef>
                <a:spcPts val="500"/>
              </a:spcBef>
              <a:spcAft>
                <a:spcPts val="0"/>
              </a:spcAft>
              <a:buClr>
                <a:schemeClr val="dk1"/>
              </a:buClr>
              <a:buSzPts val="900"/>
              <a:buFont typeface="Optimistic Text"/>
              <a:buChar char="﹘"/>
              <a:defRPr sz="900">
                <a:solidFill>
                  <a:schemeClr val="dk1"/>
                </a:solidFill>
                <a:latin typeface="Optimistic Text"/>
                <a:ea typeface="Optimistic Text"/>
                <a:cs typeface="Optimistic Text"/>
                <a:sym typeface="Optimistic Text"/>
              </a:defRPr>
            </a:lvl7pPr>
            <a:lvl8pPr indent="-285750" lvl="7" marL="3657600" rtl="0">
              <a:lnSpc>
                <a:spcPct val="125000"/>
              </a:lnSpc>
              <a:spcBef>
                <a:spcPts val="500"/>
              </a:spcBef>
              <a:spcAft>
                <a:spcPts val="0"/>
              </a:spcAft>
              <a:buClr>
                <a:schemeClr val="dk1"/>
              </a:buClr>
              <a:buSzPts val="900"/>
              <a:buFont typeface="Optimistic Text"/>
              <a:buChar char="﹘"/>
              <a:defRPr sz="900">
                <a:solidFill>
                  <a:schemeClr val="dk1"/>
                </a:solidFill>
                <a:latin typeface="Optimistic Text"/>
                <a:ea typeface="Optimistic Text"/>
                <a:cs typeface="Optimistic Text"/>
                <a:sym typeface="Optimistic Text"/>
              </a:defRPr>
            </a:lvl8pPr>
            <a:lvl9pPr indent="-285750" lvl="8" marL="4114800" rtl="0">
              <a:lnSpc>
                <a:spcPct val="125000"/>
              </a:lnSpc>
              <a:spcBef>
                <a:spcPts val="500"/>
              </a:spcBef>
              <a:spcAft>
                <a:spcPts val="500"/>
              </a:spcAft>
              <a:buClr>
                <a:schemeClr val="dk1"/>
              </a:buClr>
              <a:buSzPts val="900"/>
              <a:buFont typeface="Optimistic Text"/>
              <a:buChar char="﹘"/>
              <a:defRPr sz="900">
                <a:solidFill>
                  <a:schemeClr val="dk1"/>
                </a:solidFill>
                <a:latin typeface="Optimistic Text"/>
                <a:ea typeface="Optimistic Text"/>
                <a:cs typeface="Optimistic Text"/>
                <a:sym typeface="Optimistic Text"/>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220">
          <p15:clr>
            <a:srgbClr val="EA4335"/>
          </p15:clr>
        </p15:guide>
        <p15:guide id="4" orient="horz" pos="220">
          <p15:clr>
            <a:srgbClr val="EA4335"/>
          </p15:clr>
        </p15:guide>
        <p15:guide id="5" pos="5540">
          <p15:clr>
            <a:srgbClr val="EA4335"/>
          </p15:clr>
        </p15:guide>
        <p15:guide id="6" orient="horz" pos="3020">
          <p15:clr>
            <a:srgbClr val="EA4335"/>
          </p15:clr>
        </p15:guide>
        <p15:guide id="7" pos="664">
          <p15:clr>
            <a:srgbClr val="EA4335"/>
          </p15:clr>
        </p15:guide>
        <p15:guide id="8" pos="1107">
          <p15:clr>
            <a:srgbClr val="EA4335"/>
          </p15:clr>
        </p15:guide>
        <p15:guide id="9" pos="1551">
          <p15:clr>
            <a:srgbClr val="EA4335"/>
          </p15:clr>
        </p15:guide>
        <p15:guide id="10" pos="1994">
          <p15:clr>
            <a:srgbClr val="EA4335"/>
          </p15:clr>
        </p15:guide>
        <p15:guide id="11" pos="2438">
          <p15:clr>
            <a:srgbClr val="EA4335"/>
          </p15:clr>
        </p15:guide>
        <p15:guide id="12" pos="3325">
          <p15:clr>
            <a:srgbClr val="EA4335"/>
          </p15:clr>
        </p15:guide>
        <p15:guide id="13" pos="3768">
          <p15:clr>
            <a:srgbClr val="EA4335"/>
          </p15:clr>
        </p15:guide>
        <p15:guide id="14" pos="4212">
          <p15:clr>
            <a:srgbClr val="EA4335"/>
          </p15:clr>
        </p15:guide>
        <p15:guide id="15" pos="4656">
          <p15:clr>
            <a:srgbClr val="EA4335"/>
          </p15:clr>
        </p15:guide>
        <p15:guide id="16" pos="5099">
          <p15:clr>
            <a:srgbClr val="EA4335"/>
          </p15:clr>
        </p15:guide>
        <p15:guide id="17" pos="442">
          <p15:clr>
            <a:srgbClr val="EA4335"/>
          </p15:clr>
        </p15:guide>
        <p15:guide id="18" pos="886">
          <p15:clr>
            <a:srgbClr val="EA4335"/>
          </p15:clr>
        </p15:guide>
        <p15:guide id="19" pos="1329">
          <p15:clr>
            <a:srgbClr val="EA4335"/>
          </p15:clr>
        </p15:guide>
        <p15:guide id="20" pos="1773">
          <p15:clr>
            <a:srgbClr val="EA4335"/>
          </p15:clr>
        </p15:guide>
        <p15:guide id="21" pos="2216">
          <p15:clr>
            <a:srgbClr val="EA4335"/>
          </p15:clr>
        </p15:guide>
        <p15:guide id="22" pos="2660">
          <p15:clr>
            <a:srgbClr val="EA4335"/>
          </p15:clr>
        </p15:guide>
        <p15:guide id="23" pos="3103">
          <p15:clr>
            <a:srgbClr val="EA4335"/>
          </p15:clr>
        </p15:guide>
        <p15:guide id="24" pos="3547">
          <p15:clr>
            <a:srgbClr val="EA4335"/>
          </p15:clr>
        </p15:guide>
        <p15:guide id="25" pos="3990">
          <p15:clr>
            <a:srgbClr val="EA4335"/>
          </p15:clr>
        </p15:guide>
        <p15:guide id="26" pos="4434">
          <p15:clr>
            <a:srgbClr val="EA4335"/>
          </p15:clr>
        </p15:guide>
        <p15:guide id="27" pos="4877">
          <p15:clr>
            <a:srgbClr val="EA4335"/>
          </p15:clr>
        </p15:guide>
        <p15:guide id="28" pos="5321">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10" name="Shape 61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hyperlink" Target="http://www.youtube.com/watch?v=D2ApkVkEov0" TargetMode="External"/><Relationship Id="rId5"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png"/><Relationship Id="rId6"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g"/><Relationship Id="rId6" Type="http://schemas.openxmlformats.org/officeDocument/2006/relationships/image" Target="../media/image10.jpg"/><Relationship Id="rId7" Type="http://schemas.openxmlformats.org/officeDocument/2006/relationships/image" Target="../media/image13.jpg"/><Relationship Id="rId8"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hyperlink" Target="https://docs.google.com/document/d/1QalpLP7WoNV1UpLs7erg4yZeGqni-NDQ3d39pJIXze8/edit#bookmark=id.y4mqgjlrfxm5" TargetMode="External"/><Relationship Id="rId4" Type="http://schemas.openxmlformats.org/officeDocument/2006/relationships/hyperlink" Target="https://docs.google.com/document/d/1QalpLP7WoNV1UpLs7erg4yZeGqni-NDQ3d39pJIXze8/edit#bookmark=id.l66oapa3sncg" TargetMode="External"/><Relationship Id="rId5" Type="http://schemas.openxmlformats.org/officeDocument/2006/relationships/hyperlink" Target="https://docs.google.com/document/d/1QalpLP7WoNV1UpLs7erg4yZeGqni-NDQ3d39pJIXze8/edit#bookmark=id.tm1pcerrpu6j" TargetMode="External"/><Relationship Id="rId6" Type="http://schemas.openxmlformats.org/officeDocument/2006/relationships/hyperlink" Target="https://docs.google.com/document/d/1QalpLP7WoNV1UpLs7erg4yZeGqni-NDQ3d39pJIXze8/edit#bookmark=id.32bspi38l8ac" TargetMode="External"/><Relationship Id="rId7"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70" name="Shape 670"/>
        <p:cNvGrpSpPr/>
        <p:nvPr/>
      </p:nvGrpSpPr>
      <p:grpSpPr>
        <a:xfrm>
          <a:off x="0" y="0"/>
          <a:ext cx="0" cy="0"/>
          <a:chOff x="0" y="0"/>
          <a:chExt cx="0" cy="0"/>
        </a:xfrm>
      </p:grpSpPr>
      <p:sp>
        <p:nvSpPr>
          <p:cNvPr id="671" name="Google Shape;671;p98"/>
          <p:cNvSpPr txBox="1"/>
          <p:nvPr>
            <p:ph type="ctrTitle"/>
          </p:nvPr>
        </p:nvSpPr>
        <p:spPr>
          <a:xfrm>
            <a:off x="349725" y="475200"/>
            <a:ext cx="4928700" cy="35037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sz="2700">
                <a:latin typeface="Optimistic Display"/>
                <a:ea typeface="Optimistic Display"/>
                <a:cs typeface="Optimistic Display"/>
                <a:sym typeface="Optimistic Display"/>
              </a:rPr>
              <a:t>Leveraging Innovative Solutions for eGovernment</a:t>
            </a:r>
            <a:endParaRPr b="1" sz="2700">
              <a:latin typeface="Optimistic Display"/>
              <a:ea typeface="Optimistic Display"/>
              <a:cs typeface="Optimistic Display"/>
              <a:sym typeface="Optimistic Display"/>
            </a:endParaRPr>
          </a:p>
          <a:p>
            <a:pPr indent="0" lvl="0" marL="0" rtl="0" algn="l">
              <a:lnSpc>
                <a:spcPct val="115000"/>
              </a:lnSpc>
              <a:spcBef>
                <a:spcPts val="1000"/>
              </a:spcBef>
              <a:spcAft>
                <a:spcPts val="0"/>
              </a:spcAft>
              <a:buNone/>
            </a:pPr>
            <a:r>
              <a:t/>
            </a:r>
            <a:endParaRPr b="1" sz="2100">
              <a:latin typeface="Optimistic Display"/>
              <a:ea typeface="Optimistic Display"/>
              <a:cs typeface="Optimistic Display"/>
              <a:sym typeface="Optimistic Display"/>
            </a:endParaRPr>
          </a:p>
          <a:p>
            <a:pPr indent="0" lvl="0" marL="0" rtl="0" algn="l">
              <a:lnSpc>
                <a:spcPct val="115000"/>
              </a:lnSpc>
              <a:spcBef>
                <a:spcPts val="0"/>
              </a:spcBef>
              <a:spcAft>
                <a:spcPts val="0"/>
              </a:spcAft>
              <a:buNone/>
            </a:pPr>
            <a:r>
              <a:rPr b="1" lang="en" sz="2000">
                <a:latin typeface="Optimistic Display"/>
                <a:ea typeface="Optimistic Display"/>
                <a:cs typeface="Optimistic Display"/>
                <a:sym typeface="Optimistic Display"/>
              </a:rPr>
              <a:t>Sade Dada, Esq.</a:t>
            </a:r>
            <a:endParaRPr b="1" sz="2000">
              <a:latin typeface="Optimistic Display"/>
              <a:ea typeface="Optimistic Display"/>
              <a:cs typeface="Optimistic Display"/>
              <a:sym typeface="Optimistic Display"/>
            </a:endParaRPr>
          </a:p>
          <a:p>
            <a:pPr indent="0" lvl="0" marL="0" rtl="0" algn="l">
              <a:lnSpc>
                <a:spcPct val="115000"/>
              </a:lnSpc>
              <a:spcBef>
                <a:spcPts val="0"/>
              </a:spcBef>
              <a:spcAft>
                <a:spcPts val="0"/>
              </a:spcAft>
              <a:buNone/>
            </a:pPr>
            <a:r>
              <a:rPr lang="en" sz="1600">
                <a:latin typeface="Optimistic Display"/>
                <a:ea typeface="Optimistic Display"/>
                <a:cs typeface="Optimistic Display"/>
                <a:sym typeface="Optimistic Display"/>
              </a:rPr>
              <a:t>Public Policy Manager, Anglophone West Africa</a:t>
            </a:r>
            <a:endParaRPr sz="1600">
              <a:latin typeface="Optimistic Display"/>
              <a:ea typeface="Optimistic Display"/>
              <a:cs typeface="Optimistic Display"/>
              <a:sym typeface="Optimistic Display"/>
            </a:endParaRPr>
          </a:p>
          <a:p>
            <a:pPr indent="0" lvl="0" marL="0" rtl="0" algn="l">
              <a:lnSpc>
                <a:spcPct val="115000"/>
              </a:lnSpc>
              <a:spcBef>
                <a:spcPts val="0"/>
              </a:spcBef>
              <a:spcAft>
                <a:spcPts val="0"/>
              </a:spcAft>
              <a:buNone/>
            </a:pPr>
            <a:r>
              <a:rPr lang="en" sz="1600">
                <a:latin typeface="Optimistic Display"/>
                <a:ea typeface="Optimistic Display"/>
                <a:cs typeface="Optimistic Display"/>
                <a:sym typeface="Optimistic Display"/>
              </a:rPr>
              <a:t>Connectivity &amp; Innovation Policy Manager, Africa</a:t>
            </a:r>
            <a:endParaRPr sz="1600">
              <a:latin typeface="Optimistic Display"/>
              <a:ea typeface="Optimistic Display"/>
              <a:cs typeface="Optimistic Display"/>
              <a:sym typeface="Optimistic Display"/>
            </a:endParaRPr>
          </a:p>
          <a:p>
            <a:pPr indent="0" lvl="0" marL="0" rtl="0" algn="l">
              <a:lnSpc>
                <a:spcPct val="115000"/>
              </a:lnSpc>
              <a:spcBef>
                <a:spcPts val="0"/>
              </a:spcBef>
              <a:spcAft>
                <a:spcPts val="0"/>
              </a:spcAft>
              <a:buNone/>
            </a:pPr>
            <a:r>
              <a:rPr lang="en" sz="1600">
                <a:latin typeface="Optimistic Display"/>
                <a:ea typeface="Optimistic Display"/>
                <a:cs typeface="Optimistic Display"/>
                <a:sym typeface="Optimistic Display"/>
              </a:rPr>
              <a:t>Meta Platforms, Inc.</a:t>
            </a:r>
            <a:endParaRPr sz="1600">
              <a:latin typeface="Optimistic Display"/>
              <a:ea typeface="Optimistic Display"/>
              <a:cs typeface="Optimistic Display"/>
              <a:sym typeface="Optimistic Display"/>
            </a:endParaRPr>
          </a:p>
        </p:txBody>
      </p:sp>
      <p:sp>
        <p:nvSpPr>
          <p:cNvPr id="672" name="Google Shape;672;p98"/>
          <p:cNvSpPr/>
          <p:nvPr/>
        </p:nvSpPr>
        <p:spPr>
          <a:xfrm>
            <a:off x="0" y="4425025"/>
            <a:ext cx="9144000" cy="7185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98"/>
          <p:cNvSpPr txBox="1"/>
          <p:nvPr>
            <p:ph idx="4" type="subTitle"/>
          </p:nvPr>
        </p:nvSpPr>
        <p:spPr>
          <a:xfrm>
            <a:off x="352050" y="4631900"/>
            <a:ext cx="5982600" cy="323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Nigeria eGovernment Summit 2023</a:t>
            </a:r>
            <a:endParaRPr>
              <a:solidFill>
                <a:schemeClr val="lt1"/>
              </a:solidFill>
            </a:endParaRPr>
          </a:p>
          <a:p>
            <a:pPr indent="0" lvl="0" marL="0" rtl="0" algn="l">
              <a:spcBef>
                <a:spcPts val="0"/>
              </a:spcBef>
              <a:spcAft>
                <a:spcPts val="0"/>
              </a:spcAft>
              <a:buNone/>
            </a:pPr>
            <a:r>
              <a:rPr lang="en">
                <a:solidFill>
                  <a:schemeClr val="lt1"/>
                </a:solidFill>
              </a:rPr>
              <a:t>September 28, 2023</a:t>
            </a:r>
            <a:endParaRPr>
              <a:solidFill>
                <a:schemeClr val="lt1"/>
              </a:solidFill>
            </a:endParaRPr>
          </a:p>
        </p:txBody>
      </p:sp>
      <p:pic>
        <p:nvPicPr>
          <p:cNvPr id="674" name="Google Shape;674;p98"/>
          <p:cNvPicPr preferRelativeResize="0"/>
          <p:nvPr/>
        </p:nvPicPr>
        <p:blipFill>
          <a:blip r:embed="rId3">
            <a:alphaModFix/>
          </a:blip>
          <a:stretch>
            <a:fillRect/>
          </a:stretch>
        </p:blipFill>
        <p:spPr>
          <a:xfrm>
            <a:off x="7763300" y="4502564"/>
            <a:ext cx="1351701" cy="582375"/>
          </a:xfrm>
          <a:prstGeom prst="rect">
            <a:avLst/>
          </a:prstGeom>
          <a:noFill/>
          <a:ln>
            <a:noFill/>
          </a:ln>
        </p:spPr>
      </p:pic>
      <p:pic>
        <p:nvPicPr>
          <p:cNvPr id="675" name="Google Shape;675;p98"/>
          <p:cNvPicPr preferRelativeResize="0"/>
          <p:nvPr/>
        </p:nvPicPr>
        <p:blipFill>
          <a:blip r:embed="rId4">
            <a:alphaModFix/>
          </a:blip>
          <a:stretch>
            <a:fillRect/>
          </a:stretch>
        </p:blipFill>
        <p:spPr>
          <a:xfrm>
            <a:off x="5156975" y="1105700"/>
            <a:ext cx="3987026" cy="22426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99"/>
          <p:cNvSpPr txBox="1"/>
          <p:nvPr>
            <p:ph idx="4294967295" type="title"/>
          </p:nvPr>
        </p:nvSpPr>
        <p:spPr>
          <a:xfrm>
            <a:off x="371250" y="77800"/>
            <a:ext cx="8215800" cy="4305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2"/>
              </a:buClr>
              <a:buSzPts val="1800"/>
              <a:buFont typeface="Arial"/>
              <a:buNone/>
            </a:pPr>
            <a:r>
              <a:rPr lang="en"/>
              <a:t>How Tech Can</a:t>
            </a:r>
            <a:r>
              <a:rPr lang="en"/>
              <a:t> Accelerate Nigeria’s Development</a:t>
            </a:r>
            <a:endParaRPr/>
          </a:p>
        </p:txBody>
      </p:sp>
      <p:pic>
        <p:nvPicPr>
          <p:cNvPr id="681" name="Google Shape;681;p99"/>
          <p:cNvPicPr preferRelativeResize="0"/>
          <p:nvPr/>
        </p:nvPicPr>
        <p:blipFill>
          <a:blip r:embed="rId3">
            <a:alphaModFix/>
          </a:blip>
          <a:stretch>
            <a:fillRect/>
          </a:stretch>
        </p:blipFill>
        <p:spPr>
          <a:xfrm>
            <a:off x="323725" y="508300"/>
            <a:ext cx="8403299" cy="3955376"/>
          </a:xfrm>
          <a:prstGeom prst="rect">
            <a:avLst/>
          </a:prstGeom>
          <a:noFill/>
          <a:ln>
            <a:noFill/>
          </a:ln>
        </p:spPr>
      </p:pic>
      <p:sp>
        <p:nvSpPr>
          <p:cNvPr id="682" name="Google Shape;682;p99"/>
          <p:cNvSpPr txBox="1"/>
          <p:nvPr/>
        </p:nvSpPr>
        <p:spPr>
          <a:xfrm>
            <a:off x="349775" y="4513125"/>
            <a:ext cx="6979500" cy="5574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500">
                <a:solidFill>
                  <a:schemeClr val="accent5"/>
                </a:solidFill>
                <a:latin typeface="Montserrat"/>
                <a:ea typeface="Montserrat"/>
                <a:cs typeface="Montserrat"/>
                <a:sym typeface="Montserrat"/>
              </a:rPr>
              <a:t>African Development Bank’s High 5 priority areas for transforming Africa </a:t>
            </a:r>
            <a:r>
              <a:rPr lang="en" sz="1100">
                <a:solidFill>
                  <a:schemeClr val="dk1"/>
                </a:solidFill>
                <a:latin typeface="Helvetica Neue"/>
                <a:ea typeface="Helvetica Neue"/>
                <a:cs typeface="Helvetica Neue"/>
                <a:sym typeface="Helvetica Neue"/>
              </a:rPr>
              <a:t> (African Development Bank, The Tony Blair Institute)</a:t>
            </a:r>
            <a:endParaRPr b="1" i="0" sz="11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100"/>
          <p:cNvSpPr txBox="1"/>
          <p:nvPr>
            <p:ph idx="1" type="body"/>
          </p:nvPr>
        </p:nvSpPr>
        <p:spPr>
          <a:xfrm>
            <a:off x="349775" y="1550850"/>
            <a:ext cx="4485900" cy="2544000"/>
          </a:xfrm>
          <a:prstGeom prst="rect">
            <a:avLst/>
          </a:prstGeom>
        </p:spPr>
        <p:txBody>
          <a:bodyPr anchorCtr="0" anchor="t" bIns="0" lIns="0" spcFirstLastPara="1" rIns="0" wrap="square" tIns="0">
            <a:noAutofit/>
          </a:bodyPr>
          <a:lstStyle/>
          <a:p>
            <a:pPr indent="-304800" lvl="0" marL="457200" rtl="0" algn="l">
              <a:lnSpc>
                <a:spcPct val="110000"/>
              </a:lnSpc>
              <a:spcBef>
                <a:spcPts val="0"/>
              </a:spcBef>
              <a:spcAft>
                <a:spcPts val="0"/>
              </a:spcAft>
              <a:buSzPts val="1200"/>
              <a:buChar char="➔"/>
            </a:pPr>
            <a:r>
              <a:rPr lang="en" sz="1200"/>
              <a:t>Government should leverage trend of utilizing tech and digital platforms such as social media, artificial intelligence, data analytics, fintech, etc to accelerate the rollout of egov services</a:t>
            </a:r>
            <a:endParaRPr sz="1200"/>
          </a:p>
          <a:p>
            <a:pPr indent="-304800" lvl="0" marL="457200" rtl="0" algn="l">
              <a:lnSpc>
                <a:spcPct val="110000"/>
              </a:lnSpc>
              <a:spcBef>
                <a:spcPts val="500"/>
              </a:spcBef>
              <a:spcAft>
                <a:spcPts val="0"/>
              </a:spcAft>
              <a:buSzPts val="1200"/>
              <a:buChar char="➔"/>
            </a:pPr>
            <a:r>
              <a:rPr lang="en" sz="1200"/>
              <a:t>Data for Good</a:t>
            </a:r>
            <a:endParaRPr sz="1200"/>
          </a:p>
          <a:p>
            <a:pPr indent="-304800" lvl="1" marL="914400" marR="0" rtl="0" algn="l">
              <a:lnSpc>
                <a:spcPct val="110000"/>
              </a:lnSpc>
              <a:spcBef>
                <a:spcPts val="500"/>
              </a:spcBef>
              <a:spcAft>
                <a:spcPts val="0"/>
              </a:spcAft>
              <a:buSzPts val="1200"/>
              <a:buChar char="◆"/>
            </a:pPr>
            <a:r>
              <a:rPr lang="en" sz="1200"/>
              <a:t>Population density, electrification, connected  schools</a:t>
            </a:r>
            <a:endParaRPr sz="1200"/>
          </a:p>
          <a:p>
            <a:pPr indent="-304800" lvl="0" marL="457200" marR="0" rtl="0" algn="l">
              <a:lnSpc>
                <a:spcPct val="110000"/>
              </a:lnSpc>
              <a:spcBef>
                <a:spcPts val="500"/>
              </a:spcBef>
              <a:spcAft>
                <a:spcPts val="0"/>
              </a:spcAft>
              <a:buSzPts val="1200"/>
              <a:buChar char="➔"/>
            </a:pPr>
            <a:r>
              <a:rPr lang="en" sz="1200"/>
              <a:t>Public/government facilities to support digital economy: Example of Ministry of Communications, Innovation, and Digital Economy NIPOST reform</a:t>
            </a:r>
            <a:endParaRPr sz="1200"/>
          </a:p>
          <a:p>
            <a:pPr indent="0" lvl="0" marL="0" rtl="0" algn="l">
              <a:lnSpc>
                <a:spcPct val="150000"/>
              </a:lnSpc>
              <a:spcBef>
                <a:spcPts val="500"/>
              </a:spcBef>
              <a:spcAft>
                <a:spcPts val="0"/>
              </a:spcAft>
              <a:buClr>
                <a:schemeClr val="accent5"/>
              </a:buClr>
              <a:buSzPts val="1100"/>
              <a:buFont typeface="Arial"/>
              <a:buNone/>
            </a:pPr>
            <a:r>
              <a:t/>
            </a:r>
            <a:endParaRPr sz="800"/>
          </a:p>
          <a:p>
            <a:pPr indent="0" lvl="0" marL="0" rtl="0" algn="l">
              <a:lnSpc>
                <a:spcPct val="150000"/>
              </a:lnSpc>
              <a:spcBef>
                <a:spcPts val="1000"/>
              </a:spcBef>
              <a:spcAft>
                <a:spcPts val="0"/>
              </a:spcAft>
              <a:buNone/>
            </a:pPr>
            <a:r>
              <a:t/>
            </a:r>
            <a:endParaRPr sz="800"/>
          </a:p>
          <a:p>
            <a:pPr indent="0" lvl="0" marL="0" rtl="0" algn="l">
              <a:lnSpc>
                <a:spcPct val="150000"/>
              </a:lnSpc>
              <a:spcBef>
                <a:spcPts val="1000"/>
              </a:spcBef>
              <a:spcAft>
                <a:spcPts val="0"/>
              </a:spcAft>
              <a:buNone/>
            </a:pPr>
            <a:r>
              <a:t/>
            </a:r>
            <a:endParaRPr sz="800"/>
          </a:p>
          <a:p>
            <a:pPr indent="0" lvl="0" marL="0" rtl="0" algn="l">
              <a:lnSpc>
                <a:spcPct val="150000"/>
              </a:lnSpc>
              <a:spcBef>
                <a:spcPts val="1000"/>
              </a:spcBef>
              <a:spcAft>
                <a:spcPts val="0"/>
              </a:spcAft>
              <a:buNone/>
            </a:pPr>
            <a:r>
              <a:t/>
            </a:r>
            <a:endParaRPr sz="800"/>
          </a:p>
          <a:p>
            <a:pPr indent="0" lvl="0" marL="0" rtl="0" algn="l">
              <a:spcBef>
                <a:spcPts val="500"/>
              </a:spcBef>
              <a:spcAft>
                <a:spcPts val="500"/>
              </a:spcAft>
              <a:buNone/>
            </a:pPr>
            <a:r>
              <a:t/>
            </a:r>
            <a:endParaRPr sz="800"/>
          </a:p>
        </p:txBody>
      </p:sp>
      <p:sp>
        <p:nvSpPr>
          <p:cNvPr id="688" name="Google Shape;688;p100"/>
          <p:cNvSpPr txBox="1"/>
          <p:nvPr>
            <p:ph type="title"/>
          </p:nvPr>
        </p:nvSpPr>
        <p:spPr>
          <a:xfrm>
            <a:off x="349775" y="248825"/>
            <a:ext cx="8444400" cy="894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2700"/>
              <a:t>Leveraging Tech &amp; Digital Platforms for eGov Services</a:t>
            </a:r>
            <a:r>
              <a:rPr lang="en"/>
              <a:t> </a:t>
            </a:r>
            <a:endParaRPr/>
          </a:p>
        </p:txBody>
      </p:sp>
      <p:pic>
        <p:nvPicPr>
          <p:cNvPr id="689" name="Google Shape;689;p100"/>
          <p:cNvPicPr preferRelativeResize="0"/>
          <p:nvPr/>
        </p:nvPicPr>
        <p:blipFill>
          <a:blip r:embed="rId3">
            <a:alphaModFix/>
          </a:blip>
          <a:stretch>
            <a:fillRect/>
          </a:stretch>
        </p:blipFill>
        <p:spPr>
          <a:xfrm>
            <a:off x="7610900" y="4502564"/>
            <a:ext cx="1351701" cy="582375"/>
          </a:xfrm>
          <a:prstGeom prst="rect">
            <a:avLst/>
          </a:prstGeom>
          <a:noFill/>
          <a:ln>
            <a:noFill/>
          </a:ln>
        </p:spPr>
      </p:pic>
      <p:pic>
        <p:nvPicPr>
          <p:cNvPr id="690" name="Google Shape;690;p100"/>
          <p:cNvPicPr preferRelativeResize="0"/>
          <p:nvPr/>
        </p:nvPicPr>
        <p:blipFill rotWithShape="1">
          <a:blip r:embed="rId4">
            <a:alphaModFix/>
          </a:blip>
          <a:srcRect b="10198" l="0" r="0" t="13917"/>
          <a:stretch/>
        </p:blipFill>
        <p:spPr>
          <a:xfrm>
            <a:off x="4926325" y="1858825"/>
            <a:ext cx="4065275" cy="1928045"/>
          </a:xfrm>
          <a:prstGeom prst="rect">
            <a:avLst/>
          </a:prstGeom>
          <a:noFill/>
          <a:ln>
            <a:noFill/>
          </a:ln>
        </p:spPr>
      </p:pic>
      <p:sp>
        <p:nvSpPr>
          <p:cNvPr id="691" name="Google Shape;691;p100"/>
          <p:cNvSpPr txBox="1"/>
          <p:nvPr/>
        </p:nvSpPr>
        <p:spPr>
          <a:xfrm>
            <a:off x="4926325" y="1329525"/>
            <a:ext cx="4065300" cy="44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ptimistic Text"/>
                <a:ea typeface="Optimistic Text"/>
                <a:cs typeface="Optimistic Text"/>
                <a:sym typeface="Optimistic Text"/>
              </a:rPr>
              <a:t>UNICEF/ITU Project Giga School Connectivity Initiative</a:t>
            </a:r>
            <a:endParaRPr>
              <a:latin typeface="Optimistic Text"/>
              <a:ea typeface="Optimistic Text"/>
              <a:cs typeface="Optimistic Text"/>
              <a:sym typeface="Optimistic Text"/>
            </a:endParaRPr>
          </a:p>
        </p:txBody>
      </p:sp>
      <p:sp>
        <p:nvSpPr>
          <p:cNvPr id="692" name="Google Shape;692;p100"/>
          <p:cNvSpPr txBox="1"/>
          <p:nvPr/>
        </p:nvSpPr>
        <p:spPr>
          <a:xfrm>
            <a:off x="5707875" y="3873650"/>
            <a:ext cx="3254700" cy="534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latin typeface="Optimistic Text"/>
                <a:ea typeface="Optimistic Text"/>
                <a:cs typeface="Optimistic Text"/>
                <a:sym typeface="Optimistic Text"/>
              </a:rPr>
              <a:t>Powered by Meta network connectivity data</a:t>
            </a:r>
            <a:endParaRPr>
              <a:latin typeface="Optimistic Text"/>
              <a:ea typeface="Optimistic Text"/>
              <a:cs typeface="Optimistic Text"/>
              <a:sym typeface="Optimistic Tex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101"/>
          <p:cNvSpPr/>
          <p:nvPr/>
        </p:nvSpPr>
        <p:spPr>
          <a:xfrm>
            <a:off x="0" y="4425025"/>
            <a:ext cx="9144000" cy="7185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8" name="Google Shape;698;p101"/>
          <p:cNvPicPr preferRelativeResize="0"/>
          <p:nvPr/>
        </p:nvPicPr>
        <p:blipFill>
          <a:blip r:embed="rId3">
            <a:alphaModFix/>
          </a:blip>
          <a:stretch>
            <a:fillRect/>
          </a:stretch>
        </p:blipFill>
        <p:spPr>
          <a:xfrm>
            <a:off x="7610900" y="4502564"/>
            <a:ext cx="1351701" cy="582375"/>
          </a:xfrm>
          <a:prstGeom prst="rect">
            <a:avLst/>
          </a:prstGeom>
          <a:noFill/>
          <a:ln>
            <a:noFill/>
          </a:ln>
        </p:spPr>
      </p:pic>
      <p:pic>
        <p:nvPicPr>
          <p:cNvPr descr="The Federal Government of Nigeria launched the Nigeria Integrated Energy Planning Tool in collaboration with Sustainable Energy for All (SEforALL), with support from the Global Energy Alliance for People and Planet and funding from The Rockefeller Foundation.&#10;&#10;The new data-driven, interactive platform will support the country’s ambition of achieving SDG7 – universal energy access – by 2030, contribute towards the country’s recently announced commitment to net-zero emissions by 2060, as well as support its development priorities.&#10;&#10;The geospatial platform provides low-cost, dynamic and data-driven intelligence for a range of stakeholders, including the Government and private sector, to identify the mix of technologies and spending required to achieve universal energy access.&#10;&#10;Visit Nigera-IEP.SDG7EnergyPlanning.org to explore more." id="699" name="Google Shape;699;p101" title="Nigeria Integrated Energy Planning Tool - A Guide for Stakeholders">
            <a:hlinkClick r:id="rId4"/>
          </p:cNvPr>
          <p:cNvPicPr preferRelativeResize="0"/>
          <p:nvPr/>
        </p:nvPicPr>
        <p:blipFill>
          <a:blip r:embed="rId5">
            <a:alphaModFix/>
          </a:blip>
          <a:stretch>
            <a:fillRect/>
          </a:stretch>
        </p:blipFill>
        <p:spPr>
          <a:xfrm>
            <a:off x="910788" y="152400"/>
            <a:ext cx="7322425" cy="4118875"/>
          </a:xfrm>
          <a:prstGeom prst="rect">
            <a:avLst/>
          </a:prstGeom>
          <a:noFill/>
          <a:ln>
            <a:noFill/>
          </a:ln>
        </p:spPr>
      </p:pic>
      <p:sp>
        <p:nvSpPr>
          <p:cNvPr id="700" name="Google Shape;700;p101"/>
          <p:cNvSpPr txBox="1"/>
          <p:nvPr/>
        </p:nvSpPr>
        <p:spPr>
          <a:xfrm>
            <a:off x="276850" y="4425025"/>
            <a:ext cx="6556800" cy="6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accent5"/>
                </a:solidFill>
                <a:latin typeface="Calibri"/>
                <a:ea typeface="Calibri"/>
                <a:cs typeface="Calibri"/>
                <a:sym typeface="Calibri"/>
              </a:rPr>
              <a:t>The Nigeria Integrated Energy Planning Tool used Meta’s High Resolution Settlement Layer (Population Density Map) as a key input layer </a:t>
            </a:r>
            <a:endParaRPr sz="1900">
              <a:latin typeface="Optimistic Text"/>
              <a:ea typeface="Optimistic Text"/>
              <a:cs typeface="Optimistic Text"/>
              <a:sym typeface="Optimistic Tex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1000"/>
                                        <p:tgtEl>
                                          <p:spTgt spid="6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102"/>
          <p:cNvSpPr txBox="1"/>
          <p:nvPr>
            <p:ph idx="1" type="body"/>
          </p:nvPr>
        </p:nvSpPr>
        <p:spPr>
          <a:xfrm>
            <a:off x="349750" y="1329525"/>
            <a:ext cx="4485900" cy="2698200"/>
          </a:xfrm>
          <a:prstGeom prst="rect">
            <a:avLst/>
          </a:prstGeom>
        </p:spPr>
        <p:txBody>
          <a:bodyPr anchorCtr="0" anchor="t" bIns="0" lIns="0" spcFirstLastPara="1" rIns="0" wrap="square" tIns="0">
            <a:noAutofit/>
          </a:bodyPr>
          <a:lstStyle/>
          <a:p>
            <a:pPr indent="-304800" lvl="0" marL="457200" rtl="0" algn="l">
              <a:lnSpc>
                <a:spcPct val="110000"/>
              </a:lnSpc>
              <a:spcBef>
                <a:spcPts val="0"/>
              </a:spcBef>
              <a:spcAft>
                <a:spcPts val="0"/>
              </a:spcAft>
              <a:buSzPts val="1200"/>
              <a:buChar char="➔"/>
            </a:pPr>
            <a:r>
              <a:rPr lang="en" sz="1200"/>
              <a:t>Facebook &amp; Instagram </a:t>
            </a:r>
            <a:endParaRPr sz="1200"/>
          </a:p>
          <a:p>
            <a:pPr indent="-304800" lvl="1" marL="914400" rtl="0" algn="l">
              <a:lnSpc>
                <a:spcPct val="110000"/>
              </a:lnSpc>
              <a:spcBef>
                <a:spcPts val="500"/>
              </a:spcBef>
              <a:spcAft>
                <a:spcPts val="0"/>
              </a:spcAft>
              <a:buSzPts val="1200"/>
              <a:buChar char="◆"/>
            </a:pPr>
            <a:r>
              <a:rPr lang="en" sz="1200"/>
              <a:t>Meta &amp; National Agency for the Prohibition of Trafficking in Persons (NAPTIP) launched Amber Alerts on Facebook and Instagram</a:t>
            </a:r>
            <a:endParaRPr sz="1200"/>
          </a:p>
          <a:p>
            <a:pPr indent="-304800" lvl="1" marL="914400" rtl="0" algn="l">
              <a:lnSpc>
                <a:spcPct val="110000"/>
              </a:lnSpc>
              <a:spcBef>
                <a:spcPts val="500"/>
              </a:spcBef>
              <a:spcAft>
                <a:spcPts val="0"/>
              </a:spcAft>
              <a:buSzPts val="1200"/>
              <a:buChar char="◆"/>
            </a:pPr>
            <a:r>
              <a:rPr lang="en" sz="1200"/>
              <a:t>Public Health and Crisis Response (ex. COVID outreach)</a:t>
            </a:r>
            <a:endParaRPr sz="1200"/>
          </a:p>
          <a:p>
            <a:pPr indent="-304800" lvl="0" marL="457200" marR="0" rtl="0" algn="l">
              <a:lnSpc>
                <a:spcPct val="110000"/>
              </a:lnSpc>
              <a:spcBef>
                <a:spcPts val="500"/>
              </a:spcBef>
              <a:spcAft>
                <a:spcPts val="0"/>
              </a:spcAft>
              <a:buSzPts val="1200"/>
              <a:buChar char="➔"/>
            </a:pPr>
            <a:r>
              <a:rPr lang="en" sz="1200"/>
              <a:t>Workplace: All-in-one business communication platform from Meta that securely combines chat, video, groups and your intranet with the work tools you already use. </a:t>
            </a:r>
            <a:endParaRPr sz="1200"/>
          </a:p>
          <a:p>
            <a:pPr indent="-304800" lvl="0" marL="457200" marR="0" rtl="0" algn="l">
              <a:lnSpc>
                <a:spcPct val="110000"/>
              </a:lnSpc>
              <a:spcBef>
                <a:spcPts val="500"/>
              </a:spcBef>
              <a:spcAft>
                <a:spcPts val="0"/>
              </a:spcAft>
              <a:buSzPts val="1200"/>
              <a:buChar char="➔"/>
            </a:pPr>
            <a:r>
              <a:rPr lang="en" sz="1200"/>
              <a:t>WhatsApp Channels: one-way broadcast tool for organisations to share valuable and timely information</a:t>
            </a:r>
            <a:endParaRPr sz="1200"/>
          </a:p>
          <a:p>
            <a:pPr indent="0" lvl="0" marL="0" marR="0" rtl="0" algn="l">
              <a:lnSpc>
                <a:spcPct val="110000"/>
              </a:lnSpc>
              <a:spcBef>
                <a:spcPts val="500"/>
              </a:spcBef>
              <a:spcAft>
                <a:spcPts val="0"/>
              </a:spcAft>
              <a:buNone/>
            </a:pPr>
            <a:r>
              <a:t/>
            </a:r>
            <a:endParaRPr sz="1200"/>
          </a:p>
          <a:p>
            <a:pPr indent="0" lvl="0" marL="0" rtl="0" algn="l">
              <a:lnSpc>
                <a:spcPct val="150000"/>
              </a:lnSpc>
              <a:spcBef>
                <a:spcPts val="500"/>
              </a:spcBef>
              <a:spcAft>
                <a:spcPts val="0"/>
              </a:spcAft>
              <a:buClr>
                <a:schemeClr val="accent5"/>
              </a:buClr>
              <a:buSzPts val="1100"/>
              <a:buFont typeface="Arial"/>
              <a:buNone/>
            </a:pPr>
            <a:r>
              <a:t/>
            </a:r>
            <a:endParaRPr sz="800"/>
          </a:p>
          <a:p>
            <a:pPr indent="0" lvl="0" marL="0" rtl="0" algn="l">
              <a:lnSpc>
                <a:spcPct val="150000"/>
              </a:lnSpc>
              <a:spcBef>
                <a:spcPts val="1000"/>
              </a:spcBef>
              <a:spcAft>
                <a:spcPts val="0"/>
              </a:spcAft>
              <a:buNone/>
            </a:pPr>
            <a:r>
              <a:t/>
            </a:r>
            <a:endParaRPr sz="800"/>
          </a:p>
          <a:p>
            <a:pPr indent="0" lvl="0" marL="0" rtl="0" algn="l">
              <a:lnSpc>
                <a:spcPct val="150000"/>
              </a:lnSpc>
              <a:spcBef>
                <a:spcPts val="1000"/>
              </a:spcBef>
              <a:spcAft>
                <a:spcPts val="0"/>
              </a:spcAft>
              <a:buNone/>
            </a:pPr>
            <a:r>
              <a:t/>
            </a:r>
            <a:endParaRPr sz="800"/>
          </a:p>
          <a:p>
            <a:pPr indent="0" lvl="0" marL="0" rtl="0" algn="l">
              <a:lnSpc>
                <a:spcPct val="150000"/>
              </a:lnSpc>
              <a:spcBef>
                <a:spcPts val="1000"/>
              </a:spcBef>
              <a:spcAft>
                <a:spcPts val="0"/>
              </a:spcAft>
              <a:buNone/>
            </a:pPr>
            <a:r>
              <a:t/>
            </a:r>
            <a:endParaRPr sz="800"/>
          </a:p>
          <a:p>
            <a:pPr indent="0" lvl="0" marL="0" rtl="0" algn="l">
              <a:spcBef>
                <a:spcPts val="500"/>
              </a:spcBef>
              <a:spcAft>
                <a:spcPts val="500"/>
              </a:spcAft>
              <a:buNone/>
            </a:pPr>
            <a:r>
              <a:t/>
            </a:r>
            <a:endParaRPr sz="800"/>
          </a:p>
        </p:txBody>
      </p:sp>
      <p:sp>
        <p:nvSpPr>
          <p:cNvPr id="706" name="Google Shape;706;p102"/>
          <p:cNvSpPr txBox="1"/>
          <p:nvPr>
            <p:ph type="title"/>
          </p:nvPr>
        </p:nvSpPr>
        <p:spPr>
          <a:xfrm>
            <a:off x="349775" y="248825"/>
            <a:ext cx="8444400" cy="894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2700"/>
              <a:t>Leveraging Platforms for Communicating &amp; Optimizing Government Work</a:t>
            </a:r>
            <a:endParaRPr/>
          </a:p>
        </p:txBody>
      </p:sp>
      <p:pic>
        <p:nvPicPr>
          <p:cNvPr id="707" name="Google Shape;707;p102"/>
          <p:cNvPicPr preferRelativeResize="0"/>
          <p:nvPr/>
        </p:nvPicPr>
        <p:blipFill>
          <a:blip r:embed="rId3">
            <a:alphaModFix/>
          </a:blip>
          <a:stretch>
            <a:fillRect/>
          </a:stretch>
        </p:blipFill>
        <p:spPr>
          <a:xfrm>
            <a:off x="7610900" y="4502564"/>
            <a:ext cx="1351701" cy="582375"/>
          </a:xfrm>
          <a:prstGeom prst="rect">
            <a:avLst/>
          </a:prstGeom>
          <a:noFill/>
          <a:ln>
            <a:noFill/>
          </a:ln>
        </p:spPr>
      </p:pic>
      <p:pic>
        <p:nvPicPr>
          <p:cNvPr id="708" name="Google Shape;708;p102"/>
          <p:cNvPicPr preferRelativeResize="0"/>
          <p:nvPr/>
        </p:nvPicPr>
        <p:blipFill>
          <a:blip r:embed="rId4">
            <a:alphaModFix/>
          </a:blip>
          <a:stretch>
            <a:fillRect/>
          </a:stretch>
        </p:blipFill>
        <p:spPr>
          <a:xfrm>
            <a:off x="6042113" y="919075"/>
            <a:ext cx="2697068" cy="1798923"/>
          </a:xfrm>
          <a:prstGeom prst="rect">
            <a:avLst/>
          </a:prstGeom>
          <a:noFill/>
          <a:ln>
            <a:noFill/>
          </a:ln>
        </p:spPr>
      </p:pic>
      <p:pic>
        <p:nvPicPr>
          <p:cNvPr id="709" name="Google Shape;709;p102"/>
          <p:cNvPicPr preferRelativeResize="0"/>
          <p:nvPr/>
        </p:nvPicPr>
        <p:blipFill>
          <a:blip r:embed="rId5">
            <a:alphaModFix/>
          </a:blip>
          <a:stretch>
            <a:fillRect/>
          </a:stretch>
        </p:blipFill>
        <p:spPr>
          <a:xfrm>
            <a:off x="6228374" y="2801824"/>
            <a:ext cx="2565801" cy="1700751"/>
          </a:xfrm>
          <a:prstGeom prst="rect">
            <a:avLst/>
          </a:prstGeom>
          <a:noFill/>
          <a:ln>
            <a:noFill/>
          </a:ln>
        </p:spPr>
      </p:pic>
      <p:pic>
        <p:nvPicPr>
          <p:cNvPr id="710" name="Google Shape;710;p102"/>
          <p:cNvPicPr preferRelativeResize="0"/>
          <p:nvPr/>
        </p:nvPicPr>
        <p:blipFill rotWithShape="1">
          <a:blip r:embed="rId6">
            <a:alphaModFix/>
          </a:blip>
          <a:srcRect b="6891" l="0" r="0" t="8548"/>
          <a:stretch/>
        </p:blipFill>
        <p:spPr>
          <a:xfrm>
            <a:off x="626375" y="4027725"/>
            <a:ext cx="4375399" cy="1013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pic>
        <p:nvPicPr>
          <p:cNvPr id="715" name="Google Shape;715;p103"/>
          <p:cNvPicPr preferRelativeResize="0"/>
          <p:nvPr/>
        </p:nvPicPr>
        <p:blipFill>
          <a:blip r:embed="rId3">
            <a:alphaModFix/>
          </a:blip>
          <a:stretch>
            <a:fillRect/>
          </a:stretch>
        </p:blipFill>
        <p:spPr>
          <a:xfrm>
            <a:off x="280775" y="4502552"/>
            <a:ext cx="1351701" cy="582375"/>
          </a:xfrm>
          <a:prstGeom prst="rect">
            <a:avLst/>
          </a:prstGeom>
          <a:noFill/>
          <a:ln>
            <a:noFill/>
          </a:ln>
        </p:spPr>
      </p:pic>
      <p:pic>
        <p:nvPicPr>
          <p:cNvPr id="716" name="Google Shape;716;p103"/>
          <p:cNvPicPr preferRelativeResize="0"/>
          <p:nvPr/>
        </p:nvPicPr>
        <p:blipFill rotWithShape="1">
          <a:blip r:embed="rId4">
            <a:alphaModFix/>
          </a:blip>
          <a:srcRect b="26291" l="20014" r="20824" t="21647"/>
          <a:stretch/>
        </p:blipFill>
        <p:spPr>
          <a:xfrm>
            <a:off x="4926313" y="1547000"/>
            <a:ext cx="1833775" cy="843451"/>
          </a:xfrm>
          <a:prstGeom prst="rect">
            <a:avLst/>
          </a:prstGeom>
          <a:noFill/>
          <a:ln>
            <a:noFill/>
          </a:ln>
        </p:spPr>
      </p:pic>
      <p:sp>
        <p:nvSpPr>
          <p:cNvPr id="717" name="Google Shape;717;p103"/>
          <p:cNvSpPr txBox="1"/>
          <p:nvPr/>
        </p:nvSpPr>
        <p:spPr>
          <a:xfrm>
            <a:off x="1356300" y="76675"/>
            <a:ext cx="6431400" cy="1077300"/>
          </a:xfrm>
          <a:prstGeom prst="rect">
            <a:avLst/>
          </a:prstGeom>
          <a:noFill/>
          <a:ln>
            <a:noFill/>
          </a:ln>
        </p:spPr>
        <p:txBody>
          <a:bodyPr anchorCtr="0" anchor="t" bIns="91425" lIns="91425" spcFirstLastPara="1" rIns="91425" wrap="square" tIns="91425">
            <a:spAutoFit/>
          </a:bodyPr>
          <a:lstStyle/>
          <a:p>
            <a:pPr indent="0" lvl="0" marL="0" rtl="0" algn="ctr">
              <a:lnSpc>
                <a:spcPct val="200000"/>
              </a:lnSpc>
              <a:spcBef>
                <a:spcPts val="0"/>
              </a:spcBef>
              <a:spcAft>
                <a:spcPts val="0"/>
              </a:spcAft>
              <a:buNone/>
            </a:pPr>
            <a:r>
              <a:rPr lang="en" sz="1100">
                <a:solidFill>
                  <a:srgbClr val="465A69"/>
                </a:solidFill>
                <a:highlight>
                  <a:srgbClr val="FFFFFF"/>
                </a:highlight>
              </a:rPr>
              <a:t>Statement of support for Meta’s open approach to today’s AI</a:t>
            </a:r>
            <a:endParaRPr sz="1100">
              <a:solidFill>
                <a:srgbClr val="465A69"/>
              </a:solidFill>
              <a:highlight>
                <a:srgbClr val="FFFFFF"/>
              </a:highlight>
            </a:endParaRPr>
          </a:p>
          <a:p>
            <a:pPr indent="0" lvl="0" marL="0" rtl="0" algn="ctr">
              <a:lnSpc>
                <a:spcPct val="100000"/>
              </a:lnSpc>
              <a:spcBef>
                <a:spcPts val="0"/>
              </a:spcBef>
              <a:spcAft>
                <a:spcPts val="0"/>
              </a:spcAft>
              <a:buNone/>
            </a:pPr>
            <a:r>
              <a:rPr i="1" lang="en" sz="1200">
                <a:solidFill>
                  <a:srgbClr val="1C2B33"/>
                </a:solidFill>
                <a:highlight>
                  <a:srgbClr val="FFFFFF"/>
                </a:highlight>
              </a:rPr>
              <a:t>“We support an open innovation approach to AI. Responsible and open innovation gives us all a stake in the AI development process, bringing visibility, scrutiny and trust to these technologies. Opening today’s Llama models will let everyone benefit from this technology.”</a:t>
            </a:r>
            <a:endParaRPr i="1" sz="1200">
              <a:solidFill>
                <a:srgbClr val="1C2B33"/>
              </a:solidFill>
              <a:highlight>
                <a:srgbClr val="FFFFFF"/>
              </a:highlight>
            </a:endParaRPr>
          </a:p>
        </p:txBody>
      </p:sp>
      <p:pic>
        <p:nvPicPr>
          <p:cNvPr id="718" name="Google Shape;718;p103"/>
          <p:cNvPicPr preferRelativeResize="0"/>
          <p:nvPr/>
        </p:nvPicPr>
        <p:blipFill>
          <a:blip r:embed="rId5">
            <a:alphaModFix/>
          </a:blip>
          <a:stretch>
            <a:fillRect/>
          </a:stretch>
        </p:blipFill>
        <p:spPr>
          <a:xfrm>
            <a:off x="7080041" y="1547000"/>
            <a:ext cx="1714234" cy="3503724"/>
          </a:xfrm>
          <a:prstGeom prst="rect">
            <a:avLst/>
          </a:prstGeom>
          <a:noFill/>
          <a:ln>
            <a:noFill/>
          </a:ln>
        </p:spPr>
      </p:pic>
      <p:pic>
        <p:nvPicPr>
          <p:cNvPr id="719" name="Google Shape;719;p103"/>
          <p:cNvPicPr preferRelativeResize="0"/>
          <p:nvPr/>
        </p:nvPicPr>
        <p:blipFill rotWithShape="1">
          <a:blip r:embed="rId6">
            <a:alphaModFix/>
          </a:blip>
          <a:srcRect b="36281" l="0" r="0" t="0"/>
          <a:stretch/>
        </p:blipFill>
        <p:spPr>
          <a:xfrm>
            <a:off x="4834650" y="2783475"/>
            <a:ext cx="2241150" cy="2232476"/>
          </a:xfrm>
          <a:prstGeom prst="rect">
            <a:avLst/>
          </a:prstGeom>
          <a:noFill/>
          <a:ln>
            <a:noFill/>
          </a:ln>
        </p:spPr>
      </p:pic>
      <p:pic>
        <p:nvPicPr>
          <p:cNvPr id="720" name="Google Shape;720;p103"/>
          <p:cNvPicPr preferRelativeResize="0"/>
          <p:nvPr/>
        </p:nvPicPr>
        <p:blipFill rotWithShape="1">
          <a:blip r:embed="rId7">
            <a:alphaModFix/>
          </a:blip>
          <a:srcRect b="11971" l="0" r="0" t="0"/>
          <a:stretch/>
        </p:blipFill>
        <p:spPr>
          <a:xfrm>
            <a:off x="2922825" y="3133100"/>
            <a:ext cx="1894725" cy="1889249"/>
          </a:xfrm>
          <a:prstGeom prst="rect">
            <a:avLst/>
          </a:prstGeom>
          <a:noFill/>
          <a:ln>
            <a:noFill/>
          </a:ln>
        </p:spPr>
      </p:pic>
      <p:pic>
        <p:nvPicPr>
          <p:cNvPr id="721" name="Google Shape;721;p103"/>
          <p:cNvPicPr preferRelativeResize="0"/>
          <p:nvPr/>
        </p:nvPicPr>
        <p:blipFill>
          <a:blip r:embed="rId8">
            <a:alphaModFix/>
          </a:blip>
          <a:stretch>
            <a:fillRect/>
          </a:stretch>
        </p:blipFill>
        <p:spPr>
          <a:xfrm>
            <a:off x="419900" y="1153975"/>
            <a:ext cx="3674499" cy="19933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pic>
        <p:nvPicPr>
          <p:cNvPr id="726" name="Google Shape;726;p104"/>
          <p:cNvPicPr preferRelativeResize="0"/>
          <p:nvPr/>
        </p:nvPicPr>
        <p:blipFill>
          <a:blip r:embed="rId3">
            <a:alphaModFix/>
          </a:blip>
          <a:stretch>
            <a:fillRect/>
          </a:stretch>
        </p:blipFill>
        <p:spPr>
          <a:xfrm>
            <a:off x="152400" y="0"/>
            <a:ext cx="4069850" cy="5143500"/>
          </a:xfrm>
          <a:prstGeom prst="rect">
            <a:avLst/>
          </a:prstGeom>
          <a:noFill/>
          <a:ln>
            <a:noFill/>
          </a:ln>
        </p:spPr>
      </p:pic>
      <p:sp>
        <p:nvSpPr>
          <p:cNvPr id="727" name="Google Shape;727;p104"/>
          <p:cNvSpPr txBox="1"/>
          <p:nvPr/>
        </p:nvSpPr>
        <p:spPr>
          <a:xfrm>
            <a:off x="4572000" y="-76200"/>
            <a:ext cx="44052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chemeClr val="dk1"/>
                </a:solidFill>
                <a:latin typeface="Optimistic Display Medium"/>
                <a:ea typeface="Optimistic Display Medium"/>
                <a:cs typeface="Optimistic Display Medium"/>
                <a:sym typeface="Optimistic Display Medium"/>
              </a:rPr>
              <a:t>AI &amp; Metaverse for eGovernment Solutions</a:t>
            </a:r>
            <a:endParaRPr sz="1000"/>
          </a:p>
        </p:txBody>
      </p:sp>
      <p:pic>
        <p:nvPicPr>
          <p:cNvPr id="728" name="Google Shape;728;p104"/>
          <p:cNvPicPr preferRelativeResize="0"/>
          <p:nvPr/>
        </p:nvPicPr>
        <p:blipFill rotWithShape="1">
          <a:blip r:embed="rId4">
            <a:alphaModFix/>
          </a:blip>
          <a:srcRect b="5727" l="8529" r="4347" t="7624"/>
          <a:stretch/>
        </p:blipFill>
        <p:spPr>
          <a:xfrm>
            <a:off x="4763237" y="756750"/>
            <a:ext cx="4022724" cy="2090750"/>
          </a:xfrm>
          <a:prstGeom prst="rect">
            <a:avLst/>
          </a:prstGeom>
          <a:noFill/>
          <a:ln>
            <a:noFill/>
          </a:ln>
        </p:spPr>
      </p:pic>
      <p:pic>
        <p:nvPicPr>
          <p:cNvPr id="729" name="Google Shape;729;p104"/>
          <p:cNvPicPr preferRelativeResize="0"/>
          <p:nvPr/>
        </p:nvPicPr>
        <p:blipFill>
          <a:blip r:embed="rId5">
            <a:alphaModFix/>
          </a:blip>
          <a:stretch>
            <a:fillRect/>
          </a:stretch>
        </p:blipFill>
        <p:spPr>
          <a:xfrm>
            <a:off x="4772388" y="2845075"/>
            <a:ext cx="2420173" cy="1361350"/>
          </a:xfrm>
          <a:prstGeom prst="rect">
            <a:avLst/>
          </a:prstGeom>
          <a:noFill/>
          <a:ln>
            <a:noFill/>
          </a:ln>
        </p:spPr>
      </p:pic>
      <p:pic>
        <p:nvPicPr>
          <p:cNvPr id="730" name="Google Shape;730;p104"/>
          <p:cNvPicPr preferRelativeResize="0"/>
          <p:nvPr/>
        </p:nvPicPr>
        <p:blipFill>
          <a:blip r:embed="rId6">
            <a:alphaModFix/>
          </a:blip>
          <a:stretch>
            <a:fillRect/>
          </a:stretch>
        </p:blipFill>
        <p:spPr>
          <a:xfrm>
            <a:off x="6686550" y="3782164"/>
            <a:ext cx="2420150" cy="136133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105"/>
          <p:cNvSpPr txBox="1"/>
          <p:nvPr>
            <p:ph idx="1" type="body"/>
          </p:nvPr>
        </p:nvSpPr>
        <p:spPr>
          <a:xfrm>
            <a:off x="349750" y="1582025"/>
            <a:ext cx="4466100" cy="33759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Clr>
                <a:schemeClr val="accent5"/>
              </a:buClr>
              <a:buSzPts val="1100"/>
              <a:buFont typeface="Arial"/>
              <a:buNone/>
            </a:pPr>
            <a:r>
              <a:rPr b="1" lang="en" sz="1000"/>
              <a:t>Key Principles of Responsible AI</a:t>
            </a:r>
            <a:r>
              <a:rPr b="1" lang="en" sz="1000"/>
              <a:t>:  </a:t>
            </a:r>
            <a:endParaRPr b="1" sz="1000"/>
          </a:p>
          <a:p>
            <a:pPr indent="-298450" lvl="0" marL="457200" marR="0" rtl="0" algn="l">
              <a:lnSpc>
                <a:spcPct val="115000"/>
              </a:lnSpc>
              <a:spcBef>
                <a:spcPts val="0"/>
              </a:spcBef>
              <a:spcAft>
                <a:spcPts val="0"/>
              </a:spcAft>
              <a:buClr>
                <a:schemeClr val="accent5"/>
              </a:buClr>
              <a:buSzPts val="1100"/>
              <a:buChar char="➔"/>
            </a:pPr>
            <a:r>
              <a:rPr b="1" lang="en">
                <a:uFill>
                  <a:noFill/>
                </a:uFill>
                <a:hlinkClick r:id="rId3"/>
              </a:rPr>
              <a:t>Privacy, Security, Accountability &amp; Governance</a:t>
            </a:r>
            <a:r>
              <a:rPr b="1" lang="en"/>
              <a:t>:</a:t>
            </a:r>
            <a:endParaRPr b="1"/>
          </a:p>
          <a:p>
            <a:pPr indent="-285750" lvl="1" marL="914400" rtl="0" algn="l">
              <a:lnSpc>
                <a:spcPct val="115000"/>
              </a:lnSpc>
              <a:spcBef>
                <a:spcPts val="0"/>
              </a:spcBef>
              <a:spcAft>
                <a:spcPts val="0"/>
              </a:spcAft>
              <a:buSzPts val="900"/>
              <a:buChar char="◆"/>
            </a:pPr>
            <a:r>
              <a:rPr lang="en"/>
              <a:t>Build reliable processes to ensure accountability for AI systems and their outputs</a:t>
            </a:r>
            <a:endParaRPr/>
          </a:p>
          <a:p>
            <a:pPr indent="-285750" lvl="1" marL="914400" rtl="0" algn="l">
              <a:lnSpc>
                <a:spcPct val="115000"/>
              </a:lnSpc>
              <a:spcBef>
                <a:spcPts val="0"/>
              </a:spcBef>
              <a:spcAft>
                <a:spcPts val="0"/>
              </a:spcAft>
              <a:buSzPts val="900"/>
              <a:buChar char="◆"/>
            </a:pPr>
            <a:r>
              <a:rPr lang="en"/>
              <a:t>8 Privacy Expectations: Purpose Limitation, Data Minimization, Data Retention, External Data Misuse, Transparency &amp; Control, Data Access &amp; Management, Fairness, and Accountability</a:t>
            </a:r>
            <a:endParaRPr/>
          </a:p>
          <a:p>
            <a:pPr indent="-285750" lvl="1" marL="914400" rtl="0" algn="l">
              <a:lnSpc>
                <a:spcPct val="115000"/>
              </a:lnSpc>
              <a:spcBef>
                <a:spcPts val="0"/>
              </a:spcBef>
              <a:spcAft>
                <a:spcPts val="0"/>
              </a:spcAft>
              <a:buSzPts val="900"/>
              <a:buChar char="◆"/>
            </a:pPr>
            <a:r>
              <a:rPr lang="en"/>
              <a:t>Partnerships &amp; Collaborations</a:t>
            </a:r>
            <a:endParaRPr/>
          </a:p>
          <a:p>
            <a:pPr indent="-298450" lvl="0" marL="457200" rtl="0" algn="l">
              <a:lnSpc>
                <a:spcPct val="115000"/>
              </a:lnSpc>
              <a:spcBef>
                <a:spcPts val="0"/>
              </a:spcBef>
              <a:spcAft>
                <a:spcPts val="0"/>
              </a:spcAft>
              <a:buClr>
                <a:schemeClr val="accent5"/>
              </a:buClr>
              <a:buSzPts val="1100"/>
              <a:buChar char="➔"/>
            </a:pPr>
            <a:r>
              <a:rPr b="1" lang="en">
                <a:uFill>
                  <a:noFill/>
                </a:uFill>
                <a:hlinkClick r:id="rId4"/>
              </a:rPr>
              <a:t>Fairness &amp; Inclusion</a:t>
            </a:r>
            <a:r>
              <a:rPr b="1" lang="en"/>
              <a:t>:</a:t>
            </a:r>
            <a:endParaRPr b="1"/>
          </a:p>
          <a:p>
            <a:pPr indent="-285750" lvl="1" marL="914400" rtl="0" algn="l">
              <a:lnSpc>
                <a:spcPct val="115000"/>
              </a:lnSpc>
              <a:spcBef>
                <a:spcPts val="0"/>
              </a:spcBef>
              <a:spcAft>
                <a:spcPts val="0"/>
              </a:spcAft>
              <a:buSzPts val="900"/>
              <a:buChar char="◆"/>
            </a:pPr>
            <a:r>
              <a:rPr lang="en"/>
              <a:t>Fairness is central to responsible AI </a:t>
            </a:r>
            <a:endParaRPr/>
          </a:p>
          <a:p>
            <a:pPr indent="-285750" lvl="1" marL="914400" rtl="0" algn="l">
              <a:lnSpc>
                <a:spcPct val="115000"/>
              </a:lnSpc>
              <a:spcBef>
                <a:spcPts val="0"/>
              </a:spcBef>
              <a:spcAft>
                <a:spcPts val="0"/>
              </a:spcAft>
              <a:buSzPts val="900"/>
              <a:buChar char="◆"/>
            </a:pPr>
            <a:r>
              <a:rPr lang="en"/>
              <a:t>AI-driven systems may affect people in diverse groups, or groups that have been historically marginalized in society </a:t>
            </a:r>
            <a:endParaRPr b="1"/>
          </a:p>
          <a:p>
            <a:pPr indent="-298450" lvl="0" marL="457200" rtl="0" algn="l">
              <a:lnSpc>
                <a:spcPct val="115000"/>
              </a:lnSpc>
              <a:spcBef>
                <a:spcPts val="0"/>
              </a:spcBef>
              <a:spcAft>
                <a:spcPts val="0"/>
              </a:spcAft>
              <a:buClr>
                <a:schemeClr val="accent5"/>
              </a:buClr>
              <a:buSzPts val="1100"/>
              <a:buChar char="➔"/>
            </a:pPr>
            <a:r>
              <a:rPr b="1" lang="en">
                <a:uFill>
                  <a:noFill/>
                </a:uFill>
                <a:hlinkClick r:id="rId5"/>
              </a:rPr>
              <a:t>Robustness &amp; Safety</a:t>
            </a:r>
            <a:r>
              <a:rPr b="1" lang="en"/>
              <a:t>: </a:t>
            </a:r>
            <a:endParaRPr b="1"/>
          </a:p>
          <a:p>
            <a:pPr indent="-285750" lvl="1" marL="914400" rtl="0" algn="l">
              <a:lnSpc>
                <a:spcPct val="115000"/>
              </a:lnSpc>
              <a:spcBef>
                <a:spcPts val="0"/>
              </a:spcBef>
              <a:spcAft>
                <a:spcPts val="0"/>
              </a:spcAft>
              <a:buSzPts val="900"/>
              <a:buChar char="◆"/>
            </a:pPr>
            <a:r>
              <a:rPr lang="en"/>
              <a:t>Test how robust AI-powered integrity systems are against adversarial threats</a:t>
            </a:r>
            <a:endParaRPr b="1"/>
          </a:p>
          <a:p>
            <a:pPr indent="-298450" lvl="0" marL="457200" rtl="0" algn="l">
              <a:lnSpc>
                <a:spcPct val="115000"/>
              </a:lnSpc>
              <a:spcBef>
                <a:spcPts val="0"/>
              </a:spcBef>
              <a:spcAft>
                <a:spcPts val="0"/>
              </a:spcAft>
              <a:buClr>
                <a:schemeClr val="accent5"/>
              </a:buClr>
              <a:buSzPts val="1100"/>
              <a:buChar char="➔"/>
            </a:pPr>
            <a:r>
              <a:rPr b="1" lang="en">
                <a:uFill>
                  <a:noFill/>
                </a:uFill>
                <a:hlinkClick r:id="rId6"/>
              </a:rPr>
              <a:t>Transparency &amp; Control</a:t>
            </a:r>
            <a:r>
              <a:rPr lang="en"/>
              <a:t>:</a:t>
            </a:r>
            <a:endParaRPr/>
          </a:p>
          <a:p>
            <a:pPr indent="-285750" lvl="1" marL="914400" rtl="0" algn="l">
              <a:lnSpc>
                <a:spcPct val="115000"/>
              </a:lnSpc>
              <a:spcBef>
                <a:spcPts val="0"/>
              </a:spcBef>
              <a:spcAft>
                <a:spcPts val="0"/>
              </a:spcAft>
              <a:buSzPts val="900"/>
              <a:buChar char="◆"/>
            </a:pPr>
            <a:r>
              <a:rPr lang="en"/>
              <a:t>Develop tools and techniques to explain how products work, and enable users to exercise control over how they experience them</a:t>
            </a:r>
            <a:endParaRPr/>
          </a:p>
          <a:p>
            <a:pPr indent="-285750" lvl="1" marL="914400" rtl="0" algn="l">
              <a:lnSpc>
                <a:spcPct val="115000"/>
              </a:lnSpc>
              <a:spcBef>
                <a:spcPts val="0"/>
              </a:spcBef>
              <a:spcAft>
                <a:spcPts val="0"/>
              </a:spcAft>
              <a:buSzPts val="900"/>
              <a:buChar char="◆"/>
            </a:pPr>
            <a:r>
              <a:rPr lang="en"/>
              <a:t>Open Science/Open Sourcing</a:t>
            </a:r>
            <a:endParaRPr/>
          </a:p>
          <a:p>
            <a:pPr indent="0" lvl="0" marL="0" rtl="0" algn="l">
              <a:lnSpc>
                <a:spcPct val="150000"/>
              </a:lnSpc>
              <a:spcBef>
                <a:spcPts val="0"/>
              </a:spcBef>
              <a:spcAft>
                <a:spcPts val="0"/>
              </a:spcAft>
              <a:buClr>
                <a:schemeClr val="accent5"/>
              </a:buClr>
              <a:buSzPts val="1100"/>
              <a:buFont typeface="Arial"/>
              <a:buNone/>
            </a:pPr>
            <a:r>
              <a:t/>
            </a:r>
            <a:endParaRPr sz="1000"/>
          </a:p>
          <a:p>
            <a:pPr indent="0" lvl="0" marL="0" rtl="0" algn="l">
              <a:lnSpc>
                <a:spcPct val="150000"/>
              </a:lnSpc>
              <a:spcBef>
                <a:spcPts val="1000"/>
              </a:spcBef>
              <a:spcAft>
                <a:spcPts val="0"/>
              </a:spcAft>
              <a:buNone/>
            </a:pPr>
            <a:r>
              <a:t/>
            </a:r>
            <a:endParaRPr sz="1000"/>
          </a:p>
          <a:p>
            <a:pPr indent="0" lvl="0" marL="0" rtl="0" algn="l">
              <a:lnSpc>
                <a:spcPct val="150000"/>
              </a:lnSpc>
              <a:spcBef>
                <a:spcPts val="1000"/>
              </a:spcBef>
              <a:spcAft>
                <a:spcPts val="0"/>
              </a:spcAft>
              <a:buNone/>
            </a:pPr>
            <a:r>
              <a:t/>
            </a:r>
            <a:endParaRPr sz="1000"/>
          </a:p>
          <a:p>
            <a:pPr indent="0" lvl="0" marL="0" rtl="0" algn="l">
              <a:lnSpc>
                <a:spcPct val="150000"/>
              </a:lnSpc>
              <a:spcBef>
                <a:spcPts val="1000"/>
              </a:spcBef>
              <a:spcAft>
                <a:spcPts val="0"/>
              </a:spcAft>
              <a:buNone/>
            </a:pPr>
            <a:r>
              <a:t/>
            </a:r>
            <a:endParaRPr sz="1000"/>
          </a:p>
          <a:p>
            <a:pPr indent="0" lvl="0" marL="0" rtl="0" algn="l">
              <a:spcBef>
                <a:spcPts val="500"/>
              </a:spcBef>
              <a:spcAft>
                <a:spcPts val="500"/>
              </a:spcAft>
              <a:buNone/>
            </a:pPr>
            <a:r>
              <a:t/>
            </a:r>
            <a:endParaRPr sz="1000"/>
          </a:p>
        </p:txBody>
      </p:sp>
      <p:sp>
        <p:nvSpPr>
          <p:cNvPr id="736" name="Google Shape;736;p105"/>
          <p:cNvSpPr txBox="1"/>
          <p:nvPr>
            <p:ph type="title"/>
          </p:nvPr>
        </p:nvSpPr>
        <p:spPr>
          <a:xfrm>
            <a:off x="349750" y="659300"/>
            <a:ext cx="4466100" cy="7869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RESPONSIBLE</a:t>
            </a:r>
            <a:r>
              <a:rPr lang="en"/>
              <a:t> INNOVATION</a:t>
            </a:r>
            <a:endParaRPr/>
          </a:p>
        </p:txBody>
      </p:sp>
      <p:pic>
        <p:nvPicPr>
          <p:cNvPr id="737" name="Google Shape;737;p105"/>
          <p:cNvPicPr preferRelativeResize="0"/>
          <p:nvPr/>
        </p:nvPicPr>
        <p:blipFill>
          <a:blip r:embed="rId7">
            <a:alphaModFix/>
          </a:blip>
          <a:stretch>
            <a:fillRect/>
          </a:stretch>
        </p:blipFill>
        <p:spPr>
          <a:xfrm>
            <a:off x="7610900" y="4502564"/>
            <a:ext cx="1351701" cy="582375"/>
          </a:xfrm>
          <a:prstGeom prst="rect">
            <a:avLst/>
          </a:prstGeom>
          <a:noFill/>
          <a:ln>
            <a:noFill/>
          </a:ln>
        </p:spPr>
      </p:pic>
      <p:sp>
        <p:nvSpPr>
          <p:cNvPr id="738" name="Google Shape;738;p105"/>
          <p:cNvSpPr/>
          <p:nvPr/>
        </p:nvSpPr>
        <p:spPr>
          <a:xfrm>
            <a:off x="5048716" y="632109"/>
            <a:ext cx="3879300" cy="3879300"/>
          </a:xfrm>
          <a:prstGeom prst="ellipse">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9" name="Google Shape;739;p105"/>
          <p:cNvGrpSpPr/>
          <p:nvPr/>
        </p:nvGrpSpPr>
        <p:grpSpPr>
          <a:xfrm>
            <a:off x="5900360" y="410488"/>
            <a:ext cx="2166000" cy="2166000"/>
            <a:chOff x="3614360" y="410488"/>
            <a:chExt cx="2166000" cy="2166000"/>
          </a:xfrm>
        </p:grpSpPr>
        <p:sp>
          <p:nvSpPr>
            <p:cNvPr id="740" name="Google Shape;740;p105"/>
            <p:cNvSpPr/>
            <p:nvPr/>
          </p:nvSpPr>
          <p:spPr>
            <a:xfrm>
              <a:off x="3614360" y="410488"/>
              <a:ext cx="2166000" cy="2166000"/>
            </a:xfrm>
            <a:prstGeom prst="ellipse">
              <a:avLst/>
            </a:prstGeom>
            <a:solidFill>
              <a:srgbClr val="0D5D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05"/>
            <p:cNvSpPr txBox="1"/>
            <p:nvPr/>
          </p:nvSpPr>
          <p:spPr>
            <a:xfrm>
              <a:off x="3961563" y="924350"/>
              <a:ext cx="1496100" cy="702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FFFFFF"/>
                  </a:solidFill>
                  <a:latin typeface="Roboto"/>
                  <a:ea typeface="Roboto"/>
                  <a:cs typeface="Roboto"/>
                  <a:sym typeface="Roboto"/>
                </a:rPr>
                <a:t>Privacy, Security, Accountability &amp; Governance</a:t>
              </a:r>
              <a:endParaRPr sz="1000">
                <a:solidFill>
                  <a:srgbClr val="FFFFFF"/>
                </a:solidFill>
                <a:latin typeface="Roboto"/>
                <a:ea typeface="Roboto"/>
                <a:cs typeface="Roboto"/>
                <a:sym typeface="Roboto"/>
              </a:endParaRPr>
            </a:p>
          </p:txBody>
        </p:sp>
      </p:grpSp>
      <p:grpSp>
        <p:nvGrpSpPr>
          <p:cNvPr id="742" name="Google Shape;742;p105"/>
          <p:cNvGrpSpPr/>
          <p:nvPr/>
        </p:nvGrpSpPr>
        <p:grpSpPr>
          <a:xfrm>
            <a:off x="4881666" y="1493908"/>
            <a:ext cx="2166000" cy="2166000"/>
            <a:chOff x="2519466" y="1493908"/>
            <a:chExt cx="2166000" cy="2166000"/>
          </a:xfrm>
        </p:grpSpPr>
        <p:sp>
          <p:nvSpPr>
            <p:cNvPr id="743" name="Google Shape;743;p105"/>
            <p:cNvSpPr/>
            <p:nvPr/>
          </p:nvSpPr>
          <p:spPr>
            <a:xfrm>
              <a:off x="2519466" y="1493908"/>
              <a:ext cx="2166000" cy="2166000"/>
            </a:xfrm>
            <a:prstGeom prst="ellipse">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05"/>
            <p:cNvSpPr txBox="1"/>
            <p:nvPr/>
          </p:nvSpPr>
          <p:spPr>
            <a:xfrm>
              <a:off x="2601163" y="2232100"/>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Fairness &amp; Inclusion</a:t>
              </a:r>
              <a:endParaRPr sz="1000">
                <a:solidFill>
                  <a:srgbClr val="FFFFFF"/>
                </a:solidFill>
                <a:latin typeface="Roboto"/>
                <a:ea typeface="Roboto"/>
                <a:cs typeface="Roboto"/>
                <a:sym typeface="Roboto"/>
              </a:endParaRPr>
            </a:p>
          </p:txBody>
        </p:sp>
      </p:grpSp>
      <p:grpSp>
        <p:nvGrpSpPr>
          <p:cNvPr id="745" name="Google Shape;745;p105"/>
          <p:cNvGrpSpPr/>
          <p:nvPr/>
        </p:nvGrpSpPr>
        <p:grpSpPr>
          <a:xfrm>
            <a:off x="5905381" y="2571758"/>
            <a:ext cx="2166000" cy="2166000"/>
            <a:chOff x="3614356" y="2566908"/>
            <a:chExt cx="2166000" cy="2166000"/>
          </a:xfrm>
        </p:grpSpPr>
        <p:sp>
          <p:nvSpPr>
            <p:cNvPr id="746" name="Google Shape;746;p105"/>
            <p:cNvSpPr/>
            <p:nvPr/>
          </p:nvSpPr>
          <p:spPr>
            <a:xfrm>
              <a:off x="3614356" y="2566908"/>
              <a:ext cx="2166000" cy="2166000"/>
            </a:xfrm>
            <a:prstGeom prst="ellipse">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05"/>
            <p:cNvSpPr txBox="1"/>
            <p:nvPr/>
          </p:nvSpPr>
          <p:spPr>
            <a:xfrm>
              <a:off x="3961563" y="3539875"/>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Transparency &amp; Control</a:t>
              </a:r>
              <a:r>
                <a:rPr lang="en" sz="1000">
                  <a:solidFill>
                    <a:srgbClr val="FFFFFF"/>
                  </a:solidFill>
                  <a:latin typeface="Roboto"/>
                  <a:ea typeface="Roboto"/>
                  <a:cs typeface="Roboto"/>
                  <a:sym typeface="Roboto"/>
                </a:rPr>
                <a:t> </a:t>
              </a:r>
              <a:endParaRPr sz="1000">
                <a:solidFill>
                  <a:srgbClr val="FFFFFF"/>
                </a:solidFill>
                <a:latin typeface="Roboto"/>
                <a:ea typeface="Roboto"/>
                <a:cs typeface="Roboto"/>
                <a:sym typeface="Roboto"/>
              </a:endParaRPr>
            </a:p>
          </p:txBody>
        </p:sp>
      </p:grpSp>
      <p:grpSp>
        <p:nvGrpSpPr>
          <p:cNvPr id="748" name="Google Shape;748;p105"/>
          <p:cNvGrpSpPr/>
          <p:nvPr/>
        </p:nvGrpSpPr>
        <p:grpSpPr>
          <a:xfrm>
            <a:off x="6911694" y="1493874"/>
            <a:ext cx="2166000" cy="2166000"/>
            <a:chOff x="4701894" y="1493874"/>
            <a:chExt cx="2166000" cy="2166000"/>
          </a:xfrm>
        </p:grpSpPr>
        <p:sp>
          <p:nvSpPr>
            <p:cNvPr id="749" name="Google Shape;749;p105"/>
            <p:cNvSpPr/>
            <p:nvPr/>
          </p:nvSpPr>
          <p:spPr>
            <a:xfrm>
              <a:off x="4701894" y="1493874"/>
              <a:ext cx="2166000" cy="2166000"/>
            </a:xfrm>
            <a:prstGeom prst="ellipse">
              <a:avLst/>
            </a:prstGeom>
            <a:solidFill>
              <a:srgbClr val="0E65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05"/>
            <p:cNvSpPr txBox="1"/>
            <p:nvPr/>
          </p:nvSpPr>
          <p:spPr>
            <a:xfrm>
              <a:off x="5295688" y="2220300"/>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Robustness &amp; Safety</a:t>
              </a:r>
              <a:endParaRPr sz="1000">
                <a:solidFill>
                  <a:srgbClr val="FFFFFF"/>
                </a:solidFill>
                <a:latin typeface="Roboto"/>
                <a:ea typeface="Roboto"/>
                <a:cs typeface="Roboto"/>
                <a:sym typeface="Roboto"/>
              </a:endParaRPr>
            </a:p>
          </p:txBody>
        </p:sp>
      </p:grpSp>
      <p:sp>
        <p:nvSpPr>
          <p:cNvPr id="751" name="Google Shape;751;p105"/>
          <p:cNvSpPr/>
          <p:nvPr/>
        </p:nvSpPr>
        <p:spPr>
          <a:xfrm>
            <a:off x="6370680" y="1946241"/>
            <a:ext cx="1225800" cy="1225800"/>
          </a:xfrm>
          <a:prstGeom prst="ellipse">
            <a:avLst/>
          </a:prstGeom>
          <a:solidFill>
            <a:srgbClr val="A1C3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50">
                <a:solidFill>
                  <a:srgbClr val="FFFFFF"/>
                </a:solidFill>
                <a:latin typeface="Roboto"/>
                <a:ea typeface="Roboto"/>
                <a:cs typeface="Roboto"/>
                <a:sym typeface="Roboto"/>
              </a:rPr>
              <a:t>Responsible AI</a:t>
            </a:r>
            <a:endParaRPr b="1" sz="95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pic>
        <p:nvPicPr>
          <p:cNvPr descr="HorizonWorlds_NoCharacters_FullResolution.png" id="756" name="Google Shape;756;p106"/>
          <p:cNvPicPr preferRelativeResize="0"/>
          <p:nvPr/>
        </p:nvPicPr>
        <p:blipFill rotWithShape="1">
          <a:blip r:embed="rId3">
            <a:alphaModFix/>
          </a:blip>
          <a:srcRect b="0" l="0" r="0" t="0"/>
          <a:stretch/>
        </p:blipFill>
        <p:spPr>
          <a:xfrm>
            <a:off x="0" y="0"/>
            <a:ext cx="9144000" cy="5143500"/>
          </a:xfrm>
          <a:prstGeom prst="rect">
            <a:avLst/>
          </a:prstGeom>
          <a:noFill/>
          <a:ln>
            <a:noFill/>
          </a:ln>
        </p:spPr>
      </p:pic>
      <p:grpSp>
        <p:nvGrpSpPr>
          <p:cNvPr id="757" name="Google Shape;757;p106"/>
          <p:cNvGrpSpPr/>
          <p:nvPr/>
        </p:nvGrpSpPr>
        <p:grpSpPr>
          <a:xfrm>
            <a:off x="2873375" y="872331"/>
            <a:ext cx="3407177" cy="3398207"/>
            <a:chOff x="0" y="0"/>
            <a:chExt cx="6814353" cy="6796414"/>
          </a:xfrm>
        </p:grpSpPr>
        <p:sp>
          <p:nvSpPr>
            <p:cNvPr id="758" name="Google Shape;758;p106"/>
            <p:cNvSpPr/>
            <p:nvPr/>
          </p:nvSpPr>
          <p:spPr>
            <a:xfrm>
              <a:off x="0" y="1114"/>
              <a:ext cx="6795300" cy="6795300"/>
            </a:xfrm>
            <a:prstGeom prst="ellipse">
              <a:avLst/>
            </a:prstGeom>
            <a:gradFill>
              <a:gsLst>
                <a:gs pos="0">
                  <a:srgbClr val="1C1C1C">
                    <a:alpha val="0"/>
                  </a:srgbClr>
                </a:gs>
                <a:gs pos="19340">
                  <a:srgbClr val="1C1C1C">
                    <a:alpha val="0"/>
                  </a:srgbClr>
                </a:gs>
                <a:gs pos="69210">
                  <a:srgbClr val="0E0E0E">
                    <a:alpha val="33333"/>
                  </a:srgbClr>
                </a:gs>
                <a:gs pos="94090">
                  <a:srgbClr val="010101">
                    <a:alpha val="67058"/>
                  </a:srgbClr>
                </a:gs>
                <a:gs pos="100000">
                  <a:srgbClr val="010101">
                    <a:alpha val="67058"/>
                  </a:srgbClr>
                </a:gs>
              </a:gsLst>
              <a:path path="circle">
                <a:fillToRect b="50%" l="50%" r="50%" t="50%"/>
              </a:path>
              <a:tileRect/>
            </a:gra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759" name="Google Shape;759;p106"/>
            <p:cNvSpPr/>
            <p:nvPr/>
          </p:nvSpPr>
          <p:spPr>
            <a:xfrm>
              <a:off x="19053" y="0"/>
              <a:ext cx="6795300" cy="6795000"/>
            </a:xfrm>
            <a:prstGeom prst="ellipse">
              <a:avLst/>
            </a:prstGeom>
            <a:noFill/>
            <a:ln cap="flat" cmpd="sng" w="38100">
              <a:solidFill>
                <a:srgbClr val="FFFFFF"/>
              </a:solidFill>
              <a:prstDash val="solid"/>
              <a:miter lim="8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760" name="Google Shape;760;p106"/>
            <p:cNvSpPr txBox="1"/>
            <p:nvPr/>
          </p:nvSpPr>
          <p:spPr>
            <a:xfrm>
              <a:off x="747189" y="2111294"/>
              <a:ext cx="5288700" cy="2047200"/>
            </a:xfrm>
            <a:prstGeom prst="rect">
              <a:avLst/>
            </a:prstGeom>
            <a:noFill/>
            <a:ln>
              <a:noFill/>
            </a:ln>
            <a:effectLst>
              <a:outerShdw blurRad="63500">
                <a:srgbClr val="000000">
                  <a:alpha val="21570"/>
                </a:srgbClr>
              </a:outerShdw>
            </a:effectLst>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FFFFFF"/>
                </a:buClr>
                <a:buSzPts val="2100"/>
                <a:buFont typeface="Optimistic Text"/>
                <a:buNone/>
              </a:pPr>
              <a:r>
                <a:rPr b="1" baseline="-25000" i="0" lang="en" sz="3400" u="none" cap="none" strike="noStrike">
                  <a:solidFill>
                    <a:schemeClr val="lt1"/>
                  </a:solidFill>
                  <a:latin typeface="Optimistic Text"/>
                  <a:ea typeface="Optimistic Text"/>
                  <a:cs typeface="Optimistic Text"/>
                  <a:sym typeface="Optimistic Text"/>
                </a:rPr>
                <a:t>METAVERSE &amp; AI</a:t>
              </a:r>
              <a:endParaRPr b="1" baseline="-25000" i="0" sz="1000" u="none" cap="none" strike="noStrike">
                <a:solidFill>
                  <a:schemeClr val="lt1"/>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FFFFFF"/>
                </a:buClr>
                <a:buSzPts val="2100"/>
                <a:buFont typeface="Optimistic Text"/>
                <a:buNone/>
              </a:pPr>
              <a:r>
                <a:t/>
              </a:r>
              <a:endParaRPr b="1" baseline="-25000" i="0" sz="1000" u="none" cap="none" strike="noStrike">
                <a:solidFill>
                  <a:schemeClr val="lt1"/>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FFFFFF"/>
                </a:buClr>
                <a:buSzPts val="1800"/>
                <a:buFont typeface="Optimistic Text"/>
                <a:buNone/>
              </a:pPr>
              <a:r>
                <a:rPr b="1" i="0" lang="en" sz="2000" u="none" cap="none" strike="noStrike">
                  <a:solidFill>
                    <a:schemeClr val="lt1"/>
                  </a:solidFill>
                  <a:latin typeface="Arial"/>
                  <a:ea typeface="Arial"/>
                  <a:cs typeface="Arial"/>
                  <a:sym typeface="Arial"/>
                </a:rPr>
                <a:t>ECOSYSTEM</a:t>
              </a:r>
              <a:endParaRPr b="1" i="0" sz="2000" u="none" cap="none" strike="noStrike">
                <a:solidFill>
                  <a:schemeClr val="lt1"/>
                </a:solidFill>
                <a:latin typeface="Arial"/>
                <a:ea typeface="Arial"/>
                <a:cs typeface="Arial"/>
                <a:sym typeface="Arial"/>
              </a:endParaRPr>
            </a:p>
          </p:txBody>
        </p:sp>
      </p:grpSp>
      <p:sp>
        <p:nvSpPr>
          <p:cNvPr id="761" name="Google Shape;761;p106"/>
          <p:cNvSpPr/>
          <p:nvPr/>
        </p:nvSpPr>
        <p:spPr>
          <a:xfrm>
            <a:off x="6192044" y="3696493"/>
            <a:ext cx="1615500" cy="289800"/>
          </a:xfrm>
          <a:prstGeom prst="roundRect">
            <a:avLst>
              <a:gd fmla="val 4081" name="adj"/>
            </a:avLst>
          </a:prstGeom>
          <a:solidFill>
            <a:srgbClr val="5BC4F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Optimistic Text"/>
              <a:buNone/>
            </a:pPr>
            <a:r>
              <a:rPr b="1" i="0" lang="en" sz="1100" u="none" cap="none" strike="noStrike">
                <a:solidFill>
                  <a:srgbClr val="FFFFFF"/>
                </a:solidFill>
                <a:latin typeface="Optimistic Text"/>
                <a:ea typeface="Optimistic Text"/>
                <a:cs typeface="Optimistic Text"/>
                <a:sym typeface="Optimistic Text"/>
              </a:rPr>
              <a:t>PLATFORMS</a:t>
            </a:r>
            <a:endParaRPr b="0" i="0" sz="700" u="none" cap="none" strike="noStrike">
              <a:solidFill>
                <a:srgbClr val="000000"/>
              </a:solidFill>
              <a:latin typeface="Arial"/>
              <a:ea typeface="Arial"/>
              <a:cs typeface="Arial"/>
              <a:sym typeface="Arial"/>
            </a:endParaRPr>
          </a:p>
        </p:txBody>
      </p:sp>
      <p:grpSp>
        <p:nvGrpSpPr>
          <p:cNvPr id="762" name="Google Shape;762;p106"/>
          <p:cNvGrpSpPr/>
          <p:nvPr/>
        </p:nvGrpSpPr>
        <p:grpSpPr>
          <a:xfrm>
            <a:off x="5395913" y="3405188"/>
            <a:ext cx="881876" cy="869211"/>
            <a:chOff x="0" y="0"/>
            <a:chExt cx="1763046" cy="1738422"/>
          </a:xfrm>
        </p:grpSpPr>
        <p:sp>
          <p:nvSpPr>
            <p:cNvPr id="763" name="Google Shape;763;p106"/>
            <p:cNvSpPr/>
            <p:nvPr/>
          </p:nvSpPr>
          <p:spPr>
            <a:xfrm>
              <a:off x="0" y="0"/>
              <a:ext cx="1763046" cy="1738422"/>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solidFill>
            <a:ln cap="flat" cmpd="sng" w="38100">
              <a:solidFill>
                <a:srgbClr val="5BC4F1"/>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764" name="Google Shape;764;p106"/>
            <p:cNvSpPr/>
            <p:nvPr/>
          </p:nvSpPr>
          <p:spPr>
            <a:xfrm>
              <a:off x="417358" y="392141"/>
              <a:ext cx="928368" cy="954165"/>
            </a:xfrm>
            <a:custGeom>
              <a:rect b="b" l="l" r="r" t="t"/>
              <a:pathLst>
                <a:path extrusionOk="0" h="21546" w="21600">
                  <a:moveTo>
                    <a:pt x="20628" y="14428"/>
                  </a:moveTo>
                  <a:cubicBezTo>
                    <a:pt x="20691" y="14465"/>
                    <a:pt x="20700" y="14524"/>
                    <a:pt x="20700" y="14556"/>
                  </a:cubicBezTo>
                  <a:cubicBezTo>
                    <a:pt x="20700" y="14588"/>
                    <a:pt x="20691" y="14646"/>
                    <a:pt x="20628" y="14684"/>
                  </a:cubicBezTo>
                  <a:cubicBezTo>
                    <a:pt x="19643" y="15286"/>
                    <a:pt x="18650" y="15889"/>
                    <a:pt x="17660" y="16489"/>
                  </a:cubicBezTo>
                  <a:cubicBezTo>
                    <a:pt x="15409" y="17854"/>
                    <a:pt x="13084" y="19266"/>
                    <a:pt x="10875" y="20652"/>
                  </a:cubicBezTo>
                  <a:cubicBezTo>
                    <a:pt x="10827" y="20681"/>
                    <a:pt x="10773" y="20681"/>
                    <a:pt x="10725" y="20652"/>
                  </a:cubicBezTo>
                  <a:cubicBezTo>
                    <a:pt x="8516" y="19266"/>
                    <a:pt x="6191" y="17854"/>
                    <a:pt x="3940" y="16489"/>
                  </a:cubicBezTo>
                  <a:cubicBezTo>
                    <a:pt x="2950" y="15889"/>
                    <a:pt x="1957" y="15286"/>
                    <a:pt x="972" y="14684"/>
                  </a:cubicBezTo>
                  <a:cubicBezTo>
                    <a:pt x="909" y="14646"/>
                    <a:pt x="900" y="14588"/>
                    <a:pt x="900" y="14556"/>
                  </a:cubicBezTo>
                  <a:cubicBezTo>
                    <a:pt x="900" y="14524"/>
                    <a:pt x="909" y="14465"/>
                    <a:pt x="972" y="14428"/>
                  </a:cubicBezTo>
                  <a:cubicBezTo>
                    <a:pt x="1650" y="14011"/>
                    <a:pt x="2335" y="13598"/>
                    <a:pt x="3016" y="13181"/>
                  </a:cubicBezTo>
                  <a:cubicBezTo>
                    <a:pt x="3169" y="13275"/>
                    <a:pt x="3325" y="13368"/>
                    <a:pt x="3478" y="13461"/>
                  </a:cubicBezTo>
                  <a:cubicBezTo>
                    <a:pt x="5720" y="14821"/>
                    <a:pt x="8036" y="16227"/>
                    <a:pt x="10236" y="17607"/>
                  </a:cubicBezTo>
                  <a:cubicBezTo>
                    <a:pt x="10407" y="17715"/>
                    <a:pt x="10602" y="17767"/>
                    <a:pt x="10800" y="17767"/>
                  </a:cubicBezTo>
                  <a:cubicBezTo>
                    <a:pt x="10998" y="17767"/>
                    <a:pt x="11193" y="17715"/>
                    <a:pt x="11364" y="17607"/>
                  </a:cubicBezTo>
                  <a:cubicBezTo>
                    <a:pt x="13564" y="16227"/>
                    <a:pt x="15880" y="14821"/>
                    <a:pt x="18122" y="13461"/>
                  </a:cubicBezTo>
                  <a:cubicBezTo>
                    <a:pt x="18275" y="13368"/>
                    <a:pt x="18431" y="13275"/>
                    <a:pt x="18584" y="13181"/>
                  </a:cubicBezTo>
                  <a:cubicBezTo>
                    <a:pt x="19265" y="13598"/>
                    <a:pt x="19950" y="14011"/>
                    <a:pt x="20628" y="14428"/>
                  </a:cubicBezTo>
                  <a:close/>
                  <a:moveTo>
                    <a:pt x="900" y="6992"/>
                  </a:moveTo>
                  <a:cubicBezTo>
                    <a:pt x="900" y="6960"/>
                    <a:pt x="909" y="6901"/>
                    <a:pt x="972" y="6864"/>
                  </a:cubicBezTo>
                  <a:cubicBezTo>
                    <a:pt x="1963" y="6258"/>
                    <a:pt x="2959" y="5655"/>
                    <a:pt x="3955" y="5050"/>
                  </a:cubicBezTo>
                  <a:cubicBezTo>
                    <a:pt x="6200" y="3687"/>
                    <a:pt x="8519" y="2278"/>
                    <a:pt x="10725" y="895"/>
                  </a:cubicBezTo>
                  <a:cubicBezTo>
                    <a:pt x="10749" y="881"/>
                    <a:pt x="10773" y="872"/>
                    <a:pt x="10800" y="872"/>
                  </a:cubicBezTo>
                  <a:cubicBezTo>
                    <a:pt x="10827" y="872"/>
                    <a:pt x="10851" y="881"/>
                    <a:pt x="10875" y="895"/>
                  </a:cubicBezTo>
                  <a:cubicBezTo>
                    <a:pt x="13081" y="2278"/>
                    <a:pt x="15400" y="3687"/>
                    <a:pt x="17645" y="5050"/>
                  </a:cubicBezTo>
                  <a:cubicBezTo>
                    <a:pt x="18641" y="5655"/>
                    <a:pt x="19637" y="6258"/>
                    <a:pt x="20628" y="6864"/>
                  </a:cubicBezTo>
                  <a:cubicBezTo>
                    <a:pt x="20691" y="6901"/>
                    <a:pt x="20700" y="6960"/>
                    <a:pt x="20700" y="6992"/>
                  </a:cubicBezTo>
                  <a:cubicBezTo>
                    <a:pt x="20700" y="7024"/>
                    <a:pt x="20691" y="7082"/>
                    <a:pt x="20628" y="7120"/>
                  </a:cubicBezTo>
                  <a:cubicBezTo>
                    <a:pt x="19947" y="7536"/>
                    <a:pt x="19262" y="7952"/>
                    <a:pt x="18578" y="8369"/>
                  </a:cubicBezTo>
                  <a:cubicBezTo>
                    <a:pt x="18437" y="8456"/>
                    <a:pt x="18296" y="8541"/>
                    <a:pt x="18155" y="8628"/>
                  </a:cubicBezTo>
                  <a:cubicBezTo>
                    <a:pt x="18014" y="8712"/>
                    <a:pt x="17870" y="8800"/>
                    <a:pt x="17729" y="8884"/>
                  </a:cubicBezTo>
                  <a:cubicBezTo>
                    <a:pt x="17702" y="8902"/>
                    <a:pt x="17672" y="8919"/>
                    <a:pt x="17645" y="8937"/>
                  </a:cubicBezTo>
                  <a:cubicBezTo>
                    <a:pt x="16925" y="9373"/>
                    <a:pt x="16198" y="9813"/>
                    <a:pt x="15469" y="10258"/>
                  </a:cubicBezTo>
                  <a:cubicBezTo>
                    <a:pt x="15187" y="10430"/>
                    <a:pt x="14905" y="10602"/>
                    <a:pt x="14623" y="10774"/>
                  </a:cubicBezTo>
                  <a:cubicBezTo>
                    <a:pt x="13360" y="11545"/>
                    <a:pt x="12099" y="12320"/>
                    <a:pt x="10875" y="13088"/>
                  </a:cubicBezTo>
                  <a:cubicBezTo>
                    <a:pt x="10827" y="13120"/>
                    <a:pt x="10770" y="13120"/>
                    <a:pt x="10725" y="13088"/>
                  </a:cubicBezTo>
                  <a:cubicBezTo>
                    <a:pt x="9501" y="12320"/>
                    <a:pt x="8240" y="11545"/>
                    <a:pt x="6977" y="10774"/>
                  </a:cubicBezTo>
                  <a:cubicBezTo>
                    <a:pt x="6695" y="10602"/>
                    <a:pt x="6413" y="10430"/>
                    <a:pt x="6131" y="10258"/>
                  </a:cubicBezTo>
                  <a:cubicBezTo>
                    <a:pt x="5402" y="9813"/>
                    <a:pt x="4675" y="9373"/>
                    <a:pt x="3955" y="8937"/>
                  </a:cubicBezTo>
                  <a:cubicBezTo>
                    <a:pt x="3928" y="8919"/>
                    <a:pt x="3898" y="8902"/>
                    <a:pt x="3871" y="8884"/>
                  </a:cubicBezTo>
                  <a:cubicBezTo>
                    <a:pt x="3730" y="8800"/>
                    <a:pt x="3586" y="8712"/>
                    <a:pt x="3445" y="8628"/>
                  </a:cubicBezTo>
                  <a:cubicBezTo>
                    <a:pt x="3304" y="8541"/>
                    <a:pt x="3163" y="8456"/>
                    <a:pt x="3022" y="8369"/>
                  </a:cubicBezTo>
                  <a:cubicBezTo>
                    <a:pt x="2338" y="7952"/>
                    <a:pt x="1653" y="7536"/>
                    <a:pt x="972" y="7120"/>
                  </a:cubicBezTo>
                  <a:cubicBezTo>
                    <a:pt x="909" y="7082"/>
                    <a:pt x="900" y="7024"/>
                    <a:pt x="900" y="6992"/>
                  </a:cubicBezTo>
                  <a:close/>
                  <a:moveTo>
                    <a:pt x="20628" y="10905"/>
                  </a:moveTo>
                  <a:cubicBezTo>
                    <a:pt x="19947" y="11321"/>
                    <a:pt x="19265" y="11737"/>
                    <a:pt x="18581" y="12151"/>
                  </a:cubicBezTo>
                  <a:cubicBezTo>
                    <a:pt x="18299" y="12323"/>
                    <a:pt x="18017" y="12494"/>
                    <a:pt x="17735" y="12666"/>
                  </a:cubicBezTo>
                  <a:cubicBezTo>
                    <a:pt x="17705" y="12684"/>
                    <a:pt x="17675" y="12701"/>
                    <a:pt x="17645" y="12719"/>
                  </a:cubicBezTo>
                  <a:cubicBezTo>
                    <a:pt x="15400" y="14081"/>
                    <a:pt x="13081" y="15490"/>
                    <a:pt x="10875" y="16873"/>
                  </a:cubicBezTo>
                  <a:cubicBezTo>
                    <a:pt x="10827" y="16902"/>
                    <a:pt x="10770" y="16902"/>
                    <a:pt x="10725" y="16873"/>
                  </a:cubicBezTo>
                  <a:cubicBezTo>
                    <a:pt x="8519" y="15490"/>
                    <a:pt x="6200" y="14081"/>
                    <a:pt x="3955" y="12719"/>
                  </a:cubicBezTo>
                  <a:cubicBezTo>
                    <a:pt x="3925" y="12701"/>
                    <a:pt x="3895" y="12684"/>
                    <a:pt x="3865" y="12666"/>
                  </a:cubicBezTo>
                  <a:cubicBezTo>
                    <a:pt x="3583" y="12494"/>
                    <a:pt x="3301" y="12323"/>
                    <a:pt x="3019" y="12151"/>
                  </a:cubicBezTo>
                  <a:cubicBezTo>
                    <a:pt x="2335" y="11737"/>
                    <a:pt x="1653" y="11321"/>
                    <a:pt x="972" y="10905"/>
                  </a:cubicBezTo>
                  <a:cubicBezTo>
                    <a:pt x="909" y="10867"/>
                    <a:pt x="900" y="10809"/>
                    <a:pt x="900" y="10777"/>
                  </a:cubicBezTo>
                  <a:cubicBezTo>
                    <a:pt x="900" y="10745"/>
                    <a:pt x="909" y="10686"/>
                    <a:pt x="972" y="10648"/>
                  </a:cubicBezTo>
                  <a:cubicBezTo>
                    <a:pt x="1653" y="10232"/>
                    <a:pt x="2338" y="9816"/>
                    <a:pt x="3022" y="9399"/>
                  </a:cubicBezTo>
                  <a:cubicBezTo>
                    <a:pt x="3175" y="9493"/>
                    <a:pt x="3325" y="9583"/>
                    <a:pt x="3478" y="9676"/>
                  </a:cubicBezTo>
                  <a:cubicBezTo>
                    <a:pt x="4075" y="10040"/>
                    <a:pt x="4678" y="10404"/>
                    <a:pt x="5284" y="10774"/>
                  </a:cubicBezTo>
                  <a:cubicBezTo>
                    <a:pt x="5567" y="10945"/>
                    <a:pt x="5849" y="11117"/>
                    <a:pt x="6131" y="11289"/>
                  </a:cubicBezTo>
                  <a:cubicBezTo>
                    <a:pt x="7514" y="12133"/>
                    <a:pt x="8897" y="12983"/>
                    <a:pt x="10236" y="13822"/>
                  </a:cubicBezTo>
                  <a:cubicBezTo>
                    <a:pt x="10407" y="13930"/>
                    <a:pt x="10602" y="13985"/>
                    <a:pt x="10800" y="13985"/>
                  </a:cubicBezTo>
                  <a:cubicBezTo>
                    <a:pt x="10998" y="13985"/>
                    <a:pt x="11193" y="13930"/>
                    <a:pt x="11364" y="13822"/>
                  </a:cubicBezTo>
                  <a:cubicBezTo>
                    <a:pt x="12703" y="12983"/>
                    <a:pt x="14086" y="12133"/>
                    <a:pt x="15469" y="11289"/>
                  </a:cubicBezTo>
                  <a:cubicBezTo>
                    <a:pt x="15751" y="11117"/>
                    <a:pt x="16033" y="10945"/>
                    <a:pt x="16316" y="10774"/>
                  </a:cubicBezTo>
                  <a:cubicBezTo>
                    <a:pt x="16922" y="10404"/>
                    <a:pt x="17525" y="10040"/>
                    <a:pt x="18122" y="9676"/>
                  </a:cubicBezTo>
                  <a:cubicBezTo>
                    <a:pt x="18275" y="9583"/>
                    <a:pt x="18425" y="9493"/>
                    <a:pt x="18578" y="9399"/>
                  </a:cubicBezTo>
                  <a:cubicBezTo>
                    <a:pt x="19262" y="9816"/>
                    <a:pt x="19947" y="10232"/>
                    <a:pt x="20628" y="10648"/>
                  </a:cubicBezTo>
                  <a:cubicBezTo>
                    <a:pt x="20691" y="10686"/>
                    <a:pt x="20700" y="10745"/>
                    <a:pt x="20700" y="10777"/>
                  </a:cubicBezTo>
                  <a:cubicBezTo>
                    <a:pt x="20700" y="10809"/>
                    <a:pt x="20691" y="10867"/>
                    <a:pt x="20628" y="10905"/>
                  </a:cubicBezTo>
                  <a:close/>
                  <a:moveTo>
                    <a:pt x="21600" y="10777"/>
                  </a:moveTo>
                  <a:cubicBezTo>
                    <a:pt x="21600" y="10421"/>
                    <a:pt x="21417" y="10095"/>
                    <a:pt x="21108" y="9909"/>
                  </a:cubicBezTo>
                  <a:cubicBezTo>
                    <a:pt x="20550" y="9568"/>
                    <a:pt x="19989" y="9225"/>
                    <a:pt x="19427" y="8884"/>
                  </a:cubicBezTo>
                  <a:cubicBezTo>
                    <a:pt x="19989" y="8543"/>
                    <a:pt x="20550" y="8200"/>
                    <a:pt x="21108" y="7859"/>
                  </a:cubicBezTo>
                  <a:cubicBezTo>
                    <a:pt x="21417" y="7673"/>
                    <a:pt x="21600" y="7347"/>
                    <a:pt x="21600" y="6992"/>
                  </a:cubicBezTo>
                  <a:cubicBezTo>
                    <a:pt x="21600" y="6636"/>
                    <a:pt x="21417" y="6313"/>
                    <a:pt x="21108" y="6124"/>
                  </a:cubicBezTo>
                  <a:cubicBezTo>
                    <a:pt x="20118" y="5519"/>
                    <a:pt x="19121" y="4913"/>
                    <a:pt x="18122" y="4307"/>
                  </a:cubicBezTo>
                  <a:cubicBezTo>
                    <a:pt x="15880" y="2948"/>
                    <a:pt x="13564" y="1541"/>
                    <a:pt x="11364" y="161"/>
                  </a:cubicBezTo>
                  <a:cubicBezTo>
                    <a:pt x="11022" y="-54"/>
                    <a:pt x="10578" y="-54"/>
                    <a:pt x="10236" y="161"/>
                  </a:cubicBezTo>
                  <a:cubicBezTo>
                    <a:pt x="8036" y="1541"/>
                    <a:pt x="5720" y="2948"/>
                    <a:pt x="3478" y="4307"/>
                  </a:cubicBezTo>
                  <a:cubicBezTo>
                    <a:pt x="2479" y="4913"/>
                    <a:pt x="1482" y="5519"/>
                    <a:pt x="492" y="6124"/>
                  </a:cubicBezTo>
                  <a:cubicBezTo>
                    <a:pt x="183" y="6313"/>
                    <a:pt x="0" y="6636"/>
                    <a:pt x="0" y="6992"/>
                  </a:cubicBezTo>
                  <a:cubicBezTo>
                    <a:pt x="0" y="7347"/>
                    <a:pt x="183" y="7673"/>
                    <a:pt x="492" y="7859"/>
                  </a:cubicBezTo>
                  <a:cubicBezTo>
                    <a:pt x="1050" y="8200"/>
                    <a:pt x="1611" y="8543"/>
                    <a:pt x="2173" y="8884"/>
                  </a:cubicBezTo>
                  <a:cubicBezTo>
                    <a:pt x="1611" y="9225"/>
                    <a:pt x="1050" y="9568"/>
                    <a:pt x="492" y="9909"/>
                  </a:cubicBezTo>
                  <a:cubicBezTo>
                    <a:pt x="183" y="10095"/>
                    <a:pt x="0" y="10421"/>
                    <a:pt x="0" y="10777"/>
                  </a:cubicBezTo>
                  <a:cubicBezTo>
                    <a:pt x="0" y="11132"/>
                    <a:pt x="183" y="11455"/>
                    <a:pt x="492" y="11644"/>
                  </a:cubicBezTo>
                  <a:cubicBezTo>
                    <a:pt x="1050" y="11985"/>
                    <a:pt x="1608" y="12325"/>
                    <a:pt x="2167" y="12666"/>
                  </a:cubicBezTo>
                  <a:cubicBezTo>
                    <a:pt x="1608" y="13007"/>
                    <a:pt x="1050" y="13347"/>
                    <a:pt x="492" y="13688"/>
                  </a:cubicBezTo>
                  <a:cubicBezTo>
                    <a:pt x="183" y="13874"/>
                    <a:pt x="0" y="14200"/>
                    <a:pt x="0" y="14556"/>
                  </a:cubicBezTo>
                  <a:cubicBezTo>
                    <a:pt x="0" y="14911"/>
                    <a:pt x="183" y="15234"/>
                    <a:pt x="492" y="15423"/>
                  </a:cubicBezTo>
                  <a:cubicBezTo>
                    <a:pt x="1479" y="16026"/>
                    <a:pt x="2470" y="16629"/>
                    <a:pt x="3463" y="17228"/>
                  </a:cubicBezTo>
                  <a:cubicBezTo>
                    <a:pt x="5708" y="18594"/>
                    <a:pt x="8033" y="20003"/>
                    <a:pt x="10236" y="21386"/>
                  </a:cubicBezTo>
                  <a:cubicBezTo>
                    <a:pt x="10407" y="21494"/>
                    <a:pt x="10602" y="21546"/>
                    <a:pt x="10800" y="21546"/>
                  </a:cubicBezTo>
                  <a:cubicBezTo>
                    <a:pt x="10998" y="21546"/>
                    <a:pt x="11193" y="21494"/>
                    <a:pt x="11364" y="21386"/>
                  </a:cubicBezTo>
                  <a:cubicBezTo>
                    <a:pt x="13567" y="20003"/>
                    <a:pt x="15892" y="18594"/>
                    <a:pt x="18137" y="17228"/>
                  </a:cubicBezTo>
                  <a:cubicBezTo>
                    <a:pt x="19130" y="16629"/>
                    <a:pt x="20121" y="16026"/>
                    <a:pt x="21108" y="15423"/>
                  </a:cubicBezTo>
                  <a:cubicBezTo>
                    <a:pt x="21417" y="15234"/>
                    <a:pt x="21600" y="14911"/>
                    <a:pt x="21600" y="14556"/>
                  </a:cubicBezTo>
                  <a:cubicBezTo>
                    <a:pt x="21600" y="14200"/>
                    <a:pt x="21417" y="13874"/>
                    <a:pt x="21108" y="13688"/>
                  </a:cubicBezTo>
                  <a:cubicBezTo>
                    <a:pt x="20550" y="13347"/>
                    <a:pt x="19992" y="13007"/>
                    <a:pt x="19433" y="12666"/>
                  </a:cubicBezTo>
                  <a:cubicBezTo>
                    <a:pt x="19992" y="12325"/>
                    <a:pt x="20550" y="11985"/>
                    <a:pt x="21108" y="11644"/>
                  </a:cubicBezTo>
                  <a:cubicBezTo>
                    <a:pt x="21417" y="11455"/>
                    <a:pt x="21600" y="11132"/>
                    <a:pt x="21600" y="10777"/>
                  </a:cubicBezTo>
                  <a:close/>
                </a:path>
              </a:pathLst>
            </a:custGeom>
            <a:solidFill>
              <a:srgbClr val="FFFFFF"/>
            </a:solidFill>
            <a:ln>
              <a:noFill/>
            </a:ln>
          </p:spPr>
          <p:txBody>
            <a:bodyPr anchorCtr="0" anchor="ctr" bIns="38100" lIns="38100" spcFirstLastPara="1" rIns="38100" wrap="square" tIns="381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765" name="Google Shape;765;p106"/>
          <p:cNvSpPr/>
          <p:nvPr/>
        </p:nvSpPr>
        <p:spPr>
          <a:xfrm>
            <a:off x="1336675" y="3696493"/>
            <a:ext cx="1615500" cy="289800"/>
          </a:xfrm>
          <a:prstGeom prst="roundRect">
            <a:avLst>
              <a:gd fmla="val 4081" name="adj"/>
            </a:avLst>
          </a:prstGeom>
          <a:solidFill>
            <a:srgbClr val="FAC83C"/>
          </a:solidFill>
          <a:ln>
            <a:noFill/>
          </a:ln>
        </p:spPr>
        <p:txBody>
          <a:bodyPr anchorCtr="0" anchor="ctr" bIns="0" lIns="0" spcFirstLastPara="1" rIns="0" wrap="square" tIns="0">
            <a:noAutofit/>
          </a:bodyPr>
          <a:lstStyle/>
          <a:p>
            <a:pPr indent="0" lvl="1" marL="0" marR="0" rtl="0" algn="ctr">
              <a:lnSpc>
                <a:spcPct val="100000"/>
              </a:lnSpc>
              <a:spcBef>
                <a:spcPts val="0"/>
              </a:spcBef>
              <a:spcAft>
                <a:spcPts val="0"/>
              </a:spcAft>
              <a:buClr>
                <a:srgbClr val="FFFFFF"/>
              </a:buClr>
              <a:buSzPts val="1100"/>
              <a:buFont typeface="Optimistic Text"/>
              <a:buNone/>
            </a:pPr>
            <a:r>
              <a:rPr b="1" i="0" lang="en" sz="1100" u="none" cap="none" strike="noStrike">
                <a:solidFill>
                  <a:srgbClr val="FFFFFF"/>
                </a:solidFill>
                <a:latin typeface="Optimistic Text"/>
                <a:ea typeface="Optimistic Text"/>
                <a:cs typeface="Optimistic Text"/>
                <a:sym typeface="Optimistic Text"/>
              </a:rPr>
              <a:t>CREATORS</a:t>
            </a:r>
            <a:endParaRPr b="0" i="0" sz="700" u="none" cap="none" strike="noStrike">
              <a:solidFill>
                <a:srgbClr val="000000"/>
              </a:solidFill>
              <a:latin typeface="Arial"/>
              <a:ea typeface="Arial"/>
              <a:cs typeface="Arial"/>
              <a:sym typeface="Arial"/>
            </a:endParaRPr>
          </a:p>
        </p:txBody>
      </p:sp>
      <p:grpSp>
        <p:nvGrpSpPr>
          <p:cNvPr id="766" name="Google Shape;766;p106"/>
          <p:cNvGrpSpPr/>
          <p:nvPr/>
        </p:nvGrpSpPr>
        <p:grpSpPr>
          <a:xfrm>
            <a:off x="2866231" y="3405188"/>
            <a:ext cx="881942" cy="869211"/>
            <a:chOff x="0" y="0"/>
            <a:chExt cx="1763532" cy="1738422"/>
          </a:xfrm>
        </p:grpSpPr>
        <p:sp>
          <p:nvSpPr>
            <p:cNvPr id="767" name="Google Shape;767;p106"/>
            <p:cNvSpPr/>
            <p:nvPr/>
          </p:nvSpPr>
          <p:spPr>
            <a:xfrm>
              <a:off x="0" y="0"/>
              <a:ext cx="1763532" cy="1738422"/>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solidFill>
            <a:ln cap="flat" cmpd="sng" w="38100">
              <a:solidFill>
                <a:srgbClr val="FAC83C"/>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768" name="Google Shape;768;p106"/>
            <p:cNvSpPr/>
            <p:nvPr/>
          </p:nvSpPr>
          <p:spPr>
            <a:xfrm>
              <a:off x="411126" y="490573"/>
              <a:ext cx="941328" cy="833490"/>
            </a:xfrm>
            <a:custGeom>
              <a:rect b="b" l="l" r="r" t="t"/>
              <a:pathLst>
                <a:path extrusionOk="0" h="21600" w="21600">
                  <a:moveTo>
                    <a:pt x="15450" y="16418"/>
                  </a:moveTo>
                  <a:cubicBezTo>
                    <a:pt x="14706" y="15531"/>
                    <a:pt x="13789" y="14881"/>
                    <a:pt x="12783" y="14510"/>
                  </a:cubicBezTo>
                  <a:cubicBezTo>
                    <a:pt x="12876" y="14439"/>
                    <a:pt x="12966" y="14363"/>
                    <a:pt x="13050" y="14280"/>
                  </a:cubicBezTo>
                  <a:cubicBezTo>
                    <a:pt x="13742" y="13601"/>
                    <a:pt x="14124" y="12586"/>
                    <a:pt x="14124" y="11420"/>
                  </a:cubicBezTo>
                  <a:cubicBezTo>
                    <a:pt x="14124" y="9228"/>
                    <a:pt x="12781" y="7697"/>
                    <a:pt x="10859" y="7697"/>
                  </a:cubicBezTo>
                  <a:lnTo>
                    <a:pt x="10741" y="7697"/>
                  </a:lnTo>
                  <a:cubicBezTo>
                    <a:pt x="8819" y="7697"/>
                    <a:pt x="7476" y="9228"/>
                    <a:pt x="7476" y="11420"/>
                  </a:cubicBezTo>
                  <a:cubicBezTo>
                    <a:pt x="7476" y="12598"/>
                    <a:pt x="7865" y="13621"/>
                    <a:pt x="8570" y="14300"/>
                  </a:cubicBezTo>
                  <a:cubicBezTo>
                    <a:pt x="8648" y="14375"/>
                    <a:pt x="8731" y="14445"/>
                    <a:pt x="8816" y="14511"/>
                  </a:cubicBezTo>
                  <a:cubicBezTo>
                    <a:pt x="7810" y="14881"/>
                    <a:pt x="6894" y="15531"/>
                    <a:pt x="6150" y="16417"/>
                  </a:cubicBezTo>
                  <a:cubicBezTo>
                    <a:pt x="5467" y="15703"/>
                    <a:pt x="4822" y="14973"/>
                    <a:pt x="4244" y="14244"/>
                  </a:cubicBezTo>
                  <a:cubicBezTo>
                    <a:pt x="2040" y="11465"/>
                    <a:pt x="876" y="8915"/>
                    <a:pt x="876" y="6868"/>
                  </a:cubicBezTo>
                  <a:cubicBezTo>
                    <a:pt x="876" y="3133"/>
                    <a:pt x="2544" y="992"/>
                    <a:pt x="5452" y="992"/>
                  </a:cubicBezTo>
                  <a:cubicBezTo>
                    <a:pt x="7075" y="992"/>
                    <a:pt x="8940" y="2623"/>
                    <a:pt x="9465" y="3194"/>
                  </a:cubicBezTo>
                  <a:lnTo>
                    <a:pt x="10494" y="4320"/>
                  </a:lnTo>
                  <a:cubicBezTo>
                    <a:pt x="10664" y="4505"/>
                    <a:pt x="10933" y="4505"/>
                    <a:pt x="11102" y="4320"/>
                  </a:cubicBezTo>
                  <a:lnTo>
                    <a:pt x="12133" y="3196"/>
                  </a:lnTo>
                  <a:cubicBezTo>
                    <a:pt x="12658" y="2624"/>
                    <a:pt x="14520" y="992"/>
                    <a:pt x="16141" y="992"/>
                  </a:cubicBezTo>
                  <a:cubicBezTo>
                    <a:pt x="19054" y="992"/>
                    <a:pt x="20724" y="3133"/>
                    <a:pt x="20724" y="6868"/>
                  </a:cubicBezTo>
                  <a:cubicBezTo>
                    <a:pt x="20724" y="8915"/>
                    <a:pt x="19560" y="11465"/>
                    <a:pt x="17356" y="14244"/>
                  </a:cubicBezTo>
                  <a:cubicBezTo>
                    <a:pt x="16778" y="14973"/>
                    <a:pt x="16133" y="15703"/>
                    <a:pt x="15450" y="16418"/>
                  </a:cubicBezTo>
                  <a:close/>
                  <a:moveTo>
                    <a:pt x="10741" y="14152"/>
                  </a:moveTo>
                  <a:cubicBezTo>
                    <a:pt x="10105" y="14152"/>
                    <a:pt x="9550" y="13942"/>
                    <a:pt x="9137" y="13544"/>
                  </a:cubicBezTo>
                  <a:cubicBezTo>
                    <a:pt x="8631" y="13057"/>
                    <a:pt x="8352" y="12303"/>
                    <a:pt x="8352" y="11420"/>
                  </a:cubicBezTo>
                  <a:cubicBezTo>
                    <a:pt x="8352" y="9761"/>
                    <a:pt x="9290" y="8688"/>
                    <a:pt x="10741" y="8688"/>
                  </a:cubicBezTo>
                  <a:lnTo>
                    <a:pt x="10859" y="8688"/>
                  </a:lnTo>
                  <a:cubicBezTo>
                    <a:pt x="12310" y="8688"/>
                    <a:pt x="13248" y="9761"/>
                    <a:pt x="13248" y="11420"/>
                  </a:cubicBezTo>
                  <a:cubicBezTo>
                    <a:pt x="13248" y="12294"/>
                    <a:pt x="12974" y="13043"/>
                    <a:pt x="12477" y="13530"/>
                  </a:cubicBezTo>
                  <a:cubicBezTo>
                    <a:pt x="12062" y="13937"/>
                    <a:pt x="11503" y="14152"/>
                    <a:pt x="10859" y="14152"/>
                  </a:cubicBezTo>
                  <a:cubicBezTo>
                    <a:pt x="10859" y="14152"/>
                    <a:pt x="10741" y="14152"/>
                    <a:pt x="10741" y="14152"/>
                  </a:cubicBezTo>
                  <a:close/>
                  <a:moveTo>
                    <a:pt x="10800" y="20516"/>
                  </a:moveTo>
                  <a:cubicBezTo>
                    <a:pt x="9424" y="19512"/>
                    <a:pt x="8057" y="18331"/>
                    <a:pt x="6800" y="17082"/>
                  </a:cubicBezTo>
                  <a:cubicBezTo>
                    <a:pt x="7848" y="15846"/>
                    <a:pt x="9283" y="15144"/>
                    <a:pt x="10800" y="15144"/>
                  </a:cubicBezTo>
                  <a:cubicBezTo>
                    <a:pt x="12318" y="15144"/>
                    <a:pt x="13752" y="15846"/>
                    <a:pt x="14800" y="17082"/>
                  </a:cubicBezTo>
                  <a:cubicBezTo>
                    <a:pt x="13543" y="18331"/>
                    <a:pt x="12176" y="19512"/>
                    <a:pt x="10800" y="20516"/>
                  </a:cubicBezTo>
                  <a:close/>
                  <a:moveTo>
                    <a:pt x="16141" y="0"/>
                  </a:moveTo>
                  <a:cubicBezTo>
                    <a:pt x="13829" y="0"/>
                    <a:pt x="11549" y="2457"/>
                    <a:pt x="11526" y="2481"/>
                  </a:cubicBezTo>
                  <a:lnTo>
                    <a:pt x="10799" y="3274"/>
                  </a:lnTo>
                  <a:lnTo>
                    <a:pt x="10072" y="2479"/>
                  </a:lnTo>
                  <a:cubicBezTo>
                    <a:pt x="10049" y="2455"/>
                    <a:pt x="7766" y="0"/>
                    <a:pt x="5452" y="0"/>
                  </a:cubicBezTo>
                  <a:cubicBezTo>
                    <a:pt x="2089" y="0"/>
                    <a:pt x="0" y="2631"/>
                    <a:pt x="0" y="6868"/>
                  </a:cubicBezTo>
                  <a:cubicBezTo>
                    <a:pt x="0" y="12075"/>
                    <a:pt x="6319" y="18485"/>
                    <a:pt x="10566" y="21523"/>
                  </a:cubicBezTo>
                  <a:cubicBezTo>
                    <a:pt x="10638" y="21575"/>
                    <a:pt x="10719" y="21600"/>
                    <a:pt x="10800" y="21600"/>
                  </a:cubicBezTo>
                  <a:cubicBezTo>
                    <a:pt x="10881" y="21600"/>
                    <a:pt x="10962" y="21575"/>
                    <a:pt x="11034" y="21523"/>
                  </a:cubicBezTo>
                  <a:cubicBezTo>
                    <a:pt x="15281" y="18485"/>
                    <a:pt x="21600" y="12075"/>
                    <a:pt x="21600" y="6868"/>
                  </a:cubicBezTo>
                  <a:cubicBezTo>
                    <a:pt x="21600" y="2631"/>
                    <a:pt x="19508" y="0"/>
                    <a:pt x="16141" y="0"/>
                  </a:cubicBezTo>
                  <a:close/>
                </a:path>
              </a:pathLst>
            </a:custGeom>
            <a:solidFill>
              <a:srgbClr val="FFFFFF"/>
            </a:solidFill>
            <a:ln>
              <a:noFill/>
            </a:ln>
          </p:spPr>
          <p:txBody>
            <a:bodyPr anchorCtr="0" anchor="ctr" bIns="38100" lIns="38100" spcFirstLastPara="1" rIns="38100" wrap="square" tIns="381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769" name="Google Shape;769;p106"/>
          <p:cNvSpPr/>
          <p:nvPr/>
        </p:nvSpPr>
        <p:spPr>
          <a:xfrm>
            <a:off x="6192044" y="1157288"/>
            <a:ext cx="1615500" cy="289800"/>
          </a:xfrm>
          <a:prstGeom prst="roundRect">
            <a:avLst>
              <a:gd fmla="val 4081" name="adj"/>
            </a:avLst>
          </a:prstGeom>
          <a:solidFill>
            <a:srgbClr val="F58C2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Optimistic Text"/>
              <a:buNone/>
            </a:pPr>
            <a:r>
              <a:rPr b="1" i="0" lang="en" sz="1100" u="none" cap="none" strike="noStrike">
                <a:solidFill>
                  <a:srgbClr val="FFFFFF"/>
                </a:solidFill>
                <a:latin typeface="Optimistic Text"/>
                <a:ea typeface="Optimistic Text"/>
                <a:cs typeface="Optimistic Text"/>
                <a:sym typeface="Optimistic Text"/>
              </a:rPr>
              <a:t>CONNECTIVITY</a:t>
            </a:r>
            <a:endParaRPr b="0" i="0" sz="700" u="none" cap="none" strike="noStrike">
              <a:solidFill>
                <a:srgbClr val="000000"/>
              </a:solidFill>
              <a:latin typeface="Arial"/>
              <a:ea typeface="Arial"/>
              <a:cs typeface="Arial"/>
              <a:sym typeface="Arial"/>
            </a:endParaRPr>
          </a:p>
        </p:txBody>
      </p:sp>
      <p:grpSp>
        <p:nvGrpSpPr>
          <p:cNvPr id="770" name="Google Shape;770;p106"/>
          <p:cNvGrpSpPr/>
          <p:nvPr/>
        </p:nvGrpSpPr>
        <p:grpSpPr>
          <a:xfrm>
            <a:off x="5395913" y="865981"/>
            <a:ext cx="881876" cy="873156"/>
            <a:chOff x="0" y="0"/>
            <a:chExt cx="1763046" cy="1747710"/>
          </a:xfrm>
        </p:grpSpPr>
        <p:sp>
          <p:nvSpPr>
            <p:cNvPr id="771" name="Google Shape;771;p106"/>
            <p:cNvSpPr/>
            <p:nvPr/>
          </p:nvSpPr>
          <p:spPr>
            <a:xfrm>
              <a:off x="0" y="0"/>
              <a:ext cx="1763046" cy="1747710"/>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solidFill>
            <a:ln cap="flat" cmpd="sng" w="38100">
              <a:solidFill>
                <a:srgbClr val="F58C28"/>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772" name="Google Shape;772;p106"/>
            <p:cNvSpPr/>
            <p:nvPr/>
          </p:nvSpPr>
          <p:spPr>
            <a:xfrm>
              <a:off x="411010" y="543371"/>
              <a:ext cx="941058" cy="737208"/>
            </a:xfrm>
            <a:custGeom>
              <a:rect b="b" l="l" r="r" t="t"/>
              <a:pathLst>
                <a:path extrusionOk="0" h="21600" w="21600">
                  <a:moveTo>
                    <a:pt x="10800" y="0"/>
                  </a:moveTo>
                  <a:cubicBezTo>
                    <a:pt x="6720" y="0"/>
                    <a:pt x="2885" y="2042"/>
                    <a:pt x="0" y="5749"/>
                  </a:cubicBezTo>
                  <a:lnTo>
                    <a:pt x="643" y="6575"/>
                  </a:lnTo>
                  <a:cubicBezTo>
                    <a:pt x="3357" y="3088"/>
                    <a:pt x="6962" y="1165"/>
                    <a:pt x="10800" y="1165"/>
                  </a:cubicBezTo>
                  <a:cubicBezTo>
                    <a:pt x="14636" y="1165"/>
                    <a:pt x="18244" y="3083"/>
                    <a:pt x="20957" y="6567"/>
                  </a:cubicBezTo>
                  <a:lnTo>
                    <a:pt x="21600" y="5741"/>
                  </a:lnTo>
                  <a:cubicBezTo>
                    <a:pt x="18715" y="2036"/>
                    <a:pt x="14879" y="0"/>
                    <a:pt x="10800" y="0"/>
                  </a:cubicBezTo>
                  <a:close/>
                  <a:moveTo>
                    <a:pt x="10800" y="6212"/>
                  </a:moveTo>
                  <a:cubicBezTo>
                    <a:pt x="8012" y="6212"/>
                    <a:pt x="5391" y="7610"/>
                    <a:pt x="3420" y="10143"/>
                  </a:cubicBezTo>
                  <a:lnTo>
                    <a:pt x="4063" y="10961"/>
                  </a:lnTo>
                  <a:cubicBezTo>
                    <a:pt x="5863" y="8648"/>
                    <a:pt x="8254" y="7376"/>
                    <a:pt x="10800" y="7376"/>
                  </a:cubicBezTo>
                  <a:cubicBezTo>
                    <a:pt x="13344" y="7376"/>
                    <a:pt x="15738" y="8651"/>
                    <a:pt x="17537" y="10961"/>
                  </a:cubicBezTo>
                  <a:lnTo>
                    <a:pt x="18180" y="10135"/>
                  </a:lnTo>
                  <a:cubicBezTo>
                    <a:pt x="16209" y="7605"/>
                    <a:pt x="13586" y="6212"/>
                    <a:pt x="10800" y="6212"/>
                  </a:cubicBezTo>
                  <a:close/>
                  <a:moveTo>
                    <a:pt x="10800" y="12423"/>
                  </a:moveTo>
                  <a:cubicBezTo>
                    <a:pt x="9305" y="12423"/>
                    <a:pt x="7904" y="13171"/>
                    <a:pt x="6846" y="14529"/>
                  </a:cubicBezTo>
                  <a:lnTo>
                    <a:pt x="7489" y="15355"/>
                  </a:lnTo>
                  <a:cubicBezTo>
                    <a:pt x="8375" y="14218"/>
                    <a:pt x="9548" y="13588"/>
                    <a:pt x="10800" y="13588"/>
                  </a:cubicBezTo>
                  <a:cubicBezTo>
                    <a:pt x="12051" y="13588"/>
                    <a:pt x="13232" y="14212"/>
                    <a:pt x="14117" y="15347"/>
                  </a:cubicBezTo>
                  <a:lnTo>
                    <a:pt x="14754" y="14521"/>
                  </a:lnTo>
                  <a:cubicBezTo>
                    <a:pt x="13697" y="13166"/>
                    <a:pt x="12293" y="12423"/>
                    <a:pt x="10800" y="12423"/>
                  </a:cubicBezTo>
                  <a:close/>
                  <a:moveTo>
                    <a:pt x="10344" y="17710"/>
                  </a:moveTo>
                  <a:cubicBezTo>
                    <a:pt x="9760" y="17710"/>
                    <a:pt x="9289" y="18322"/>
                    <a:pt x="9289" y="19072"/>
                  </a:cubicBezTo>
                  <a:lnTo>
                    <a:pt x="9289" y="20237"/>
                  </a:lnTo>
                  <a:cubicBezTo>
                    <a:pt x="9289" y="20987"/>
                    <a:pt x="9760" y="21600"/>
                    <a:pt x="10344" y="21600"/>
                  </a:cubicBezTo>
                  <a:lnTo>
                    <a:pt x="11256" y="21600"/>
                  </a:lnTo>
                  <a:cubicBezTo>
                    <a:pt x="11840" y="21600"/>
                    <a:pt x="12311" y="20987"/>
                    <a:pt x="12311" y="20237"/>
                  </a:cubicBezTo>
                  <a:lnTo>
                    <a:pt x="12311" y="19072"/>
                  </a:lnTo>
                  <a:cubicBezTo>
                    <a:pt x="12311" y="18322"/>
                    <a:pt x="11840" y="17710"/>
                    <a:pt x="11256" y="17710"/>
                  </a:cubicBezTo>
                  <a:lnTo>
                    <a:pt x="10344" y="17710"/>
                  </a:lnTo>
                  <a:close/>
                  <a:moveTo>
                    <a:pt x="10344" y="18874"/>
                  </a:moveTo>
                  <a:lnTo>
                    <a:pt x="11256" y="18874"/>
                  </a:lnTo>
                  <a:cubicBezTo>
                    <a:pt x="11340" y="18874"/>
                    <a:pt x="11404" y="18965"/>
                    <a:pt x="11404" y="19072"/>
                  </a:cubicBezTo>
                  <a:cubicBezTo>
                    <a:pt x="11404" y="19072"/>
                    <a:pt x="11404" y="20237"/>
                    <a:pt x="11404" y="20237"/>
                  </a:cubicBezTo>
                  <a:cubicBezTo>
                    <a:pt x="11404" y="20344"/>
                    <a:pt x="11340" y="20427"/>
                    <a:pt x="11256" y="20427"/>
                  </a:cubicBezTo>
                  <a:lnTo>
                    <a:pt x="10344" y="20427"/>
                  </a:lnTo>
                  <a:cubicBezTo>
                    <a:pt x="10260" y="20427"/>
                    <a:pt x="10196" y="20344"/>
                    <a:pt x="10196" y="20237"/>
                  </a:cubicBezTo>
                  <a:lnTo>
                    <a:pt x="10196" y="19072"/>
                  </a:lnTo>
                  <a:cubicBezTo>
                    <a:pt x="10196" y="18965"/>
                    <a:pt x="10260" y="18874"/>
                    <a:pt x="10344" y="18874"/>
                  </a:cubicBezTo>
                  <a:close/>
                </a:path>
              </a:pathLst>
            </a:custGeom>
            <a:solidFill>
              <a:srgbClr val="FFFFFF"/>
            </a:solidFill>
            <a:ln>
              <a:noFill/>
            </a:ln>
          </p:spPr>
          <p:txBody>
            <a:bodyPr anchorCtr="0" anchor="ctr" bIns="38100" lIns="38100" spcFirstLastPara="1" rIns="38100" wrap="square" tIns="381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773" name="Google Shape;773;p106"/>
          <p:cNvSpPr/>
          <p:nvPr/>
        </p:nvSpPr>
        <p:spPr>
          <a:xfrm>
            <a:off x="1336675" y="1157288"/>
            <a:ext cx="1615500" cy="289800"/>
          </a:xfrm>
          <a:prstGeom prst="roundRect">
            <a:avLst>
              <a:gd fmla="val 4081" name="adj"/>
            </a:avLst>
          </a:prstGeom>
          <a:solidFill>
            <a:srgbClr val="3CAAA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Optimistic Text"/>
              <a:buNone/>
            </a:pPr>
            <a:r>
              <a:rPr b="1" i="0" lang="en" sz="1100" u="none" cap="none" strike="noStrike">
                <a:solidFill>
                  <a:srgbClr val="FFFFFF"/>
                </a:solidFill>
                <a:latin typeface="Optimistic Text"/>
                <a:ea typeface="Optimistic Text"/>
                <a:cs typeface="Optimistic Text"/>
                <a:sym typeface="Optimistic Text"/>
              </a:rPr>
              <a:t>DEVICES</a:t>
            </a:r>
            <a:endParaRPr b="0" i="0" sz="700" u="none" cap="none" strike="noStrike">
              <a:solidFill>
                <a:srgbClr val="000000"/>
              </a:solidFill>
              <a:latin typeface="Arial"/>
              <a:ea typeface="Arial"/>
              <a:cs typeface="Arial"/>
              <a:sym typeface="Arial"/>
            </a:endParaRPr>
          </a:p>
        </p:txBody>
      </p:sp>
      <p:grpSp>
        <p:nvGrpSpPr>
          <p:cNvPr id="774" name="Google Shape;774;p106"/>
          <p:cNvGrpSpPr/>
          <p:nvPr/>
        </p:nvGrpSpPr>
        <p:grpSpPr>
          <a:xfrm>
            <a:off x="2866231" y="867568"/>
            <a:ext cx="881876" cy="869906"/>
            <a:chOff x="0" y="0"/>
            <a:chExt cx="1763046" cy="1738422"/>
          </a:xfrm>
        </p:grpSpPr>
        <p:sp>
          <p:nvSpPr>
            <p:cNvPr id="775" name="Google Shape;775;p106"/>
            <p:cNvSpPr/>
            <p:nvPr/>
          </p:nvSpPr>
          <p:spPr>
            <a:xfrm>
              <a:off x="0" y="0"/>
              <a:ext cx="1763046" cy="1738422"/>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solidFill>
            <a:ln cap="flat" cmpd="sng" w="38100">
              <a:solidFill>
                <a:srgbClr val="3CAAAA"/>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776" name="Google Shape;776;p106"/>
            <p:cNvSpPr/>
            <p:nvPr/>
          </p:nvSpPr>
          <p:spPr>
            <a:xfrm>
              <a:off x="411010" y="434609"/>
              <a:ext cx="941059" cy="945346"/>
            </a:xfrm>
            <a:custGeom>
              <a:rect b="b" l="l" r="r" t="t"/>
              <a:pathLst>
                <a:path extrusionOk="0" h="21582" w="21395">
                  <a:moveTo>
                    <a:pt x="1404" y="0"/>
                  </a:moveTo>
                  <a:cubicBezTo>
                    <a:pt x="855" y="0"/>
                    <a:pt x="386" y="432"/>
                    <a:pt x="337" y="982"/>
                  </a:cubicBezTo>
                  <a:cubicBezTo>
                    <a:pt x="-113" y="6131"/>
                    <a:pt x="-113" y="11354"/>
                    <a:pt x="337" y="16504"/>
                  </a:cubicBezTo>
                  <a:cubicBezTo>
                    <a:pt x="386" y="17054"/>
                    <a:pt x="855" y="17480"/>
                    <a:pt x="1404" y="17480"/>
                  </a:cubicBezTo>
                  <a:lnTo>
                    <a:pt x="10003" y="17480"/>
                  </a:lnTo>
                  <a:cubicBezTo>
                    <a:pt x="10083" y="17480"/>
                    <a:pt x="10150" y="17419"/>
                    <a:pt x="10150" y="17338"/>
                  </a:cubicBezTo>
                  <a:lnTo>
                    <a:pt x="10150" y="16754"/>
                  </a:lnTo>
                  <a:cubicBezTo>
                    <a:pt x="10150" y="16674"/>
                    <a:pt x="10083" y="16607"/>
                    <a:pt x="10003" y="16607"/>
                  </a:cubicBezTo>
                  <a:lnTo>
                    <a:pt x="1404" y="16607"/>
                  </a:lnTo>
                  <a:cubicBezTo>
                    <a:pt x="1303" y="16607"/>
                    <a:pt x="1215" y="16528"/>
                    <a:pt x="1206" y="16427"/>
                  </a:cubicBezTo>
                  <a:cubicBezTo>
                    <a:pt x="1127" y="15519"/>
                    <a:pt x="1059" y="14605"/>
                    <a:pt x="1008" y="13694"/>
                  </a:cubicBezTo>
                  <a:lnTo>
                    <a:pt x="10003" y="13694"/>
                  </a:lnTo>
                  <a:cubicBezTo>
                    <a:pt x="10083" y="13694"/>
                    <a:pt x="10150" y="13627"/>
                    <a:pt x="10150" y="13546"/>
                  </a:cubicBezTo>
                  <a:lnTo>
                    <a:pt x="10150" y="12969"/>
                  </a:lnTo>
                  <a:cubicBezTo>
                    <a:pt x="10150" y="12888"/>
                    <a:pt x="10083" y="12821"/>
                    <a:pt x="10003" y="12821"/>
                  </a:cubicBezTo>
                  <a:lnTo>
                    <a:pt x="963" y="12821"/>
                  </a:lnTo>
                  <a:cubicBezTo>
                    <a:pt x="783" y="8901"/>
                    <a:pt x="865" y="4959"/>
                    <a:pt x="1206" y="1059"/>
                  </a:cubicBezTo>
                  <a:cubicBezTo>
                    <a:pt x="1215" y="958"/>
                    <a:pt x="1303" y="873"/>
                    <a:pt x="1404" y="873"/>
                  </a:cubicBezTo>
                  <a:lnTo>
                    <a:pt x="20057" y="873"/>
                  </a:lnTo>
                  <a:cubicBezTo>
                    <a:pt x="20158" y="873"/>
                    <a:pt x="20247" y="958"/>
                    <a:pt x="20256" y="1059"/>
                  </a:cubicBezTo>
                  <a:cubicBezTo>
                    <a:pt x="20382" y="2500"/>
                    <a:pt x="20471" y="3947"/>
                    <a:pt x="20524" y="5397"/>
                  </a:cubicBezTo>
                  <a:cubicBezTo>
                    <a:pt x="20527" y="5475"/>
                    <a:pt x="20587" y="5538"/>
                    <a:pt x="20664" y="5538"/>
                  </a:cubicBezTo>
                  <a:lnTo>
                    <a:pt x="21246" y="5538"/>
                  </a:lnTo>
                  <a:cubicBezTo>
                    <a:pt x="21328" y="5538"/>
                    <a:pt x="21396" y="5467"/>
                    <a:pt x="21393" y="5384"/>
                  </a:cubicBezTo>
                  <a:cubicBezTo>
                    <a:pt x="21339" y="3910"/>
                    <a:pt x="21253" y="2441"/>
                    <a:pt x="21124" y="975"/>
                  </a:cubicBezTo>
                  <a:cubicBezTo>
                    <a:pt x="21076" y="423"/>
                    <a:pt x="20609" y="0"/>
                    <a:pt x="20057" y="0"/>
                  </a:cubicBezTo>
                  <a:lnTo>
                    <a:pt x="1404" y="0"/>
                  </a:lnTo>
                  <a:close/>
                  <a:moveTo>
                    <a:pt x="9926" y="2053"/>
                  </a:moveTo>
                  <a:cubicBezTo>
                    <a:pt x="9526" y="2053"/>
                    <a:pt x="9198" y="2383"/>
                    <a:pt x="9198" y="2785"/>
                  </a:cubicBezTo>
                  <a:lnTo>
                    <a:pt x="9198" y="4242"/>
                  </a:lnTo>
                  <a:cubicBezTo>
                    <a:pt x="9198" y="4643"/>
                    <a:pt x="9526" y="4967"/>
                    <a:pt x="9926" y="4967"/>
                  </a:cubicBezTo>
                  <a:lnTo>
                    <a:pt x="11376" y="4967"/>
                  </a:lnTo>
                  <a:cubicBezTo>
                    <a:pt x="11776" y="4967"/>
                    <a:pt x="12098" y="4643"/>
                    <a:pt x="12098" y="4242"/>
                  </a:cubicBezTo>
                  <a:lnTo>
                    <a:pt x="12098" y="2785"/>
                  </a:lnTo>
                  <a:cubicBezTo>
                    <a:pt x="12098" y="2383"/>
                    <a:pt x="11776" y="2053"/>
                    <a:pt x="11376" y="2053"/>
                  </a:cubicBezTo>
                  <a:cubicBezTo>
                    <a:pt x="11376" y="2053"/>
                    <a:pt x="9926" y="2053"/>
                    <a:pt x="9926" y="2053"/>
                  </a:cubicBezTo>
                  <a:close/>
                  <a:moveTo>
                    <a:pt x="10066" y="2926"/>
                  </a:moveTo>
                  <a:lnTo>
                    <a:pt x="11229" y="2926"/>
                  </a:lnTo>
                  <a:cubicBezTo>
                    <a:pt x="11229" y="2926"/>
                    <a:pt x="11229" y="4094"/>
                    <a:pt x="11229" y="4094"/>
                  </a:cubicBezTo>
                  <a:lnTo>
                    <a:pt x="10066" y="4094"/>
                  </a:lnTo>
                  <a:lnTo>
                    <a:pt x="10066" y="2926"/>
                  </a:lnTo>
                  <a:close/>
                  <a:moveTo>
                    <a:pt x="12583" y="6571"/>
                  </a:moveTo>
                  <a:cubicBezTo>
                    <a:pt x="12034" y="6571"/>
                    <a:pt x="11565" y="7002"/>
                    <a:pt x="11517" y="7553"/>
                  </a:cubicBezTo>
                  <a:cubicBezTo>
                    <a:pt x="11147" y="11832"/>
                    <a:pt x="11147" y="16170"/>
                    <a:pt x="11517" y="20451"/>
                  </a:cubicBezTo>
                  <a:cubicBezTo>
                    <a:pt x="11565" y="21000"/>
                    <a:pt x="12034" y="21432"/>
                    <a:pt x="12583" y="21432"/>
                  </a:cubicBezTo>
                  <a:lnTo>
                    <a:pt x="20051" y="21432"/>
                  </a:lnTo>
                  <a:cubicBezTo>
                    <a:pt x="20600" y="21432"/>
                    <a:pt x="21069" y="21001"/>
                    <a:pt x="21118" y="20451"/>
                  </a:cubicBezTo>
                  <a:cubicBezTo>
                    <a:pt x="21487" y="16171"/>
                    <a:pt x="21487" y="11833"/>
                    <a:pt x="21118" y="7553"/>
                  </a:cubicBezTo>
                  <a:cubicBezTo>
                    <a:pt x="21069" y="7003"/>
                    <a:pt x="20600" y="6571"/>
                    <a:pt x="20051" y="6571"/>
                  </a:cubicBezTo>
                  <a:lnTo>
                    <a:pt x="12583" y="6571"/>
                  </a:lnTo>
                  <a:close/>
                  <a:moveTo>
                    <a:pt x="12583" y="7444"/>
                  </a:moveTo>
                  <a:lnTo>
                    <a:pt x="20051" y="7444"/>
                  </a:lnTo>
                  <a:cubicBezTo>
                    <a:pt x="20145" y="7444"/>
                    <a:pt x="20241" y="7536"/>
                    <a:pt x="20249" y="7630"/>
                  </a:cubicBezTo>
                  <a:cubicBezTo>
                    <a:pt x="20614" y="11859"/>
                    <a:pt x="20614" y="16145"/>
                    <a:pt x="20249" y="20374"/>
                  </a:cubicBezTo>
                  <a:cubicBezTo>
                    <a:pt x="20241" y="20468"/>
                    <a:pt x="20145" y="20553"/>
                    <a:pt x="20051" y="20553"/>
                  </a:cubicBezTo>
                  <a:lnTo>
                    <a:pt x="12583" y="20553"/>
                  </a:lnTo>
                  <a:cubicBezTo>
                    <a:pt x="12489" y="20553"/>
                    <a:pt x="12394" y="20467"/>
                    <a:pt x="12385" y="20374"/>
                  </a:cubicBezTo>
                  <a:cubicBezTo>
                    <a:pt x="12021" y="16145"/>
                    <a:pt x="12021" y="11858"/>
                    <a:pt x="12385" y="7630"/>
                  </a:cubicBezTo>
                  <a:cubicBezTo>
                    <a:pt x="12394" y="7536"/>
                    <a:pt x="12489" y="7444"/>
                    <a:pt x="12583" y="7444"/>
                  </a:cubicBezTo>
                  <a:close/>
                  <a:moveTo>
                    <a:pt x="15880" y="8214"/>
                  </a:moveTo>
                  <a:cubicBezTo>
                    <a:pt x="15480" y="8214"/>
                    <a:pt x="15158" y="8544"/>
                    <a:pt x="15158" y="8945"/>
                  </a:cubicBezTo>
                  <a:lnTo>
                    <a:pt x="15158" y="9818"/>
                  </a:lnTo>
                  <a:cubicBezTo>
                    <a:pt x="15158" y="10219"/>
                    <a:pt x="15480" y="10543"/>
                    <a:pt x="15880" y="10543"/>
                  </a:cubicBezTo>
                  <a:lnTo>
                    <a:pt x="16755" y="10543"/>
                  </a:lnTo>
                  <a:cubicBezTo>
                    <a:pt x="17155" y="10543"/>
                    <a:pt x="17477" y="10219"/>
                    <a:pt x="17477" y="9818"/>
                  </a:cubicBezTo>
                  <a:lnTo>
                    <a:pt x="17477" y="8945"/>
                  </a:lnTo>
                  <a:cubicBezTo>
                    <a:pt x="17477" y="8544"/>
                    <a:pt x="17155" y="8214"/>
                    <a:pt x="16755" y="8214"/>
                  </a:cubicBezTo>
                  <a:lnTo>
                    <a:pt x="15880" y="8214"/>
                  </a:lnTo>
                  <a:close/>
                  <a:moveTo>
                    <a:pt x="16027" y="9086"/>
                  </a:moveTo>
                  <a:lnTo>
                    <a:pt x="16608" y="9086"/>
                  </a:lnTo>
                  <a:lnTo>
                    <a:pt x="16608" y="9670"/>
                  </a:lnTo>
                  <a:lnTo>
                    <a:pt x="16027" y="9670"/>
                  </a:lnTo>
                  <a:cubicBezTo>
                    <a:pt x="16027" y="9670"/>
                    <a:pt x="16027" y="9086"/>
                    <a:pt x="16027" y="9086"/>
                  </a:cubicBezTo>
                  <a:close/>
                  <a:moveTo>
                    <a:pt x="15011" y="19097"/>
                  </a:moveTo>
                  <a:cubicBezTo>
                    <a:pt x="14931" y="19097"/>
                    <a:pt x="14870" y="19164"/>
                    <a:pt x="14870" y="19244"/>
                  </a:cubicBezTo>
                  <a:lnTo>
                    <a:pt x="14870" y="19828"/>
                  </a:lnTo>
                  <a:cubicBezTo>
                    <a:pt x="14870" y="19909"/>
                    <a:pt x="14931" y="19969"/>
                    <a:pt x="15011" y="19969"/>
                  </a:cubicBezTo>
                  <a:lnTo>
                    <a:pt x="17624" y="19969"/>
                  </a:lnTo>
                  <a:cubicBezTo>
                    <a:pt x="17704" y="19969"/>
                    <a:pt x="17771" y="19909"/>
                    <a:pt x="17771" y="19828"/>
                  </a:cubicBezTo>
                  <a:lnTo>
                    <a:pt x="17771" y="19244"/>
                  </a:lnTo>
                  <a:cubicBezTo>
                    <a:pt x="17771" y="19164"/>
                    <a:pt x="17704" y="19097"/>
                    <a:pt x="17624" y="19097"/>
                  </a:cubicBezTo>
                  <a:lnTo>
                    <a:pt x="15011" y="19097"/>
                  </a:lnTo>
                  <a:close/>
                  <a:moveTo>
                    <a:pt x="10047" y="19918"/>
                  </a:moveTo>
                  <a:cubicBezTo>
                    <a:pt x="8600" y="19988"/>
                    <a:pt x="7178" y="20269"/>
                    <a:pt x="5818" y="20752"/>
                  </a:cubicBezTo>
                  <a:cubicBezTo>
                    <a:pt x="5742" y="20779"/>
                    <a:pt x="5701" y="20862"/>
                    <a:pt x="5729" y="20938"/>
                  </a:cubicBezTo>
                  <a:lnTo>
                    <a:pt x="5927" y="21484"/>
                  </a:lnTo>
                  <a:cubicBezTo>
                    <a:pt x="5954" y="21558"/>
                    <a:pt x="6038" y="21600"/>
                    <a:pt x="6112" y="21574"/>
                  </a:cubicBezTo>
                  <a:cubicBezTo>
                    <a:pt x="7383" y="21123"/>
                    <a:pt x="8707" y="20859"/>
                    <a:pt x="10060" y="20791"/>
                  </a:cubicBezTo>
                  <a:cubicBezTo>
                    <a:pt x="10137" y="20787"/>
                    <a:pt x="10201" y="20727"/>
                    <a:pt x="10201" y="20650"/>
                  </a:cubicBezTo>
                  <a:lnTo>
                    <a:pt x="10201" y="20066"/>
                  </a:lnTo>
                  <a:cubicBezTo>
                    <a:pt x="10201" y="19982"/>
                    <a:pt x="10131" y="19914"/>
                    <a:pt x="10047" y="19918"/>
                  </a:cubicBezTo>
                  <a:close/>
                </a:path>
              </a:pathLst>
            </a:custGeom>
            <a:solidFill>
              <a:srgbClr val="FFFFFF"/>
            </a:solidFill>
            <a:ln>
              <a:noFill/>
            </a:ln>
          </p:spPr>
          <p:txBody>
            <a:bodyPr anchorCtr="0" anchor="ctr" bIns="38100" lIns="38100" spcFirstLastPara="1" rIns="38100" wrap="square" tIns="381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grpSp>
        <p:nvGrpSpPr>
          <p:cNvPr id="777" name="Google Shape;777;p106"/>
          <p:cNvGrpSpPr/>
          <p:nvPr/>
        </p:nvGrpSpPr>
        <p:grpSpPr>
          <a:xfrm>
            <a:off x="2081213" y="407988"/>
            <a:ext cx="500067" cy="492975"/>
            <a:chOff x="0" y="0"/>
            <a:chExt cx="1000134" cy="986148"/>
          </a:xfrm>
        </p:grpSpPr>
        <p:sp>
          <p:nvSpPr>
            <p:cNvPr id="778" name="Google Shape;778;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49410"/>
              </a:srgbClr>
            </a:solidFill>
            <a:ln cap="flat" cmpd="sng" w="38100">
              <a:solidFill>
                <a:srgbClr val="3CAAAA">
                  <a:alpha val="49410"/>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779" name="Google Shape;779;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3CAAAA"/>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780" name="Google Shape;780;p106"/>
            <p:cNvSpPr/>
            <p:nvPr/>
          </p:nvSpPr>
          <p:spPr>
            <a:xfrm>
              <a:off x="214313" y="214383"/>
              <a:ext cx="571482" cy="576450"/>
            </a:xfrm>
            <a:custGeom>
              <a:rect b="b" l="l" r="r" t="t"/>
              <a:pathLst>
                <a:path extrusionOk="0" h="21600" w="21600">
                  <a:moveTo>
                    <a:pt x="7200" y="0"/>
                  </a:moveTo>
                  <a:lnTo>
                    <a:pt x="7200" y="2959"/>
                  </a:lnTo>
                  <a:lnTo>
                    <a:pt x="4513" y="2959"/>
                  </a:lnTo>
                  <a:cubicBezTo>
                    <a:pt x="3967" y="2959"/>
                    <a:pt x="3506" y="3398"/>
                    <a:pt x="3459" y="3957"/>
                  </a:cubicBezTo>
                  <a:cubicBezTo>
                    <a:pt x="3370" y="5003"/>
                    <a:pt x="3301" y="6050"/>
                    <a:pt x="3253" y="7101"/>
                  </a:cubicBezTo>
                  <a:lnTo>
                    <a:pt x="0" y="7101"/>
                  </a:lnTo>
                  <a:lnTo>
                    <a:pt x="0" y="7993"/>
                  </a:lnTo>
                  <a:lnTo>
                    <a:pt x="3221" y="7993"/>
                  </a:lnTo>
                  <a:cubicBezTo>
                    <a:pt x="3194" y="8781"/>
                    <a:pt x="3180" y="9568"/>
                    <a:pt x="3176" y="10357"/>
                  </a:cubicBezTo>
                  <a:lnTo>
                    <a:pt x="0" y="10357"/>
                  </a:lnTo>
                  <a:lnTo>
                    <a:pt x="0" y="11243"/>
                  </a:lnTo>
                  <a:lnTo>
                    <a:pt x="3176" y="11243"/>
                  </a:lnTo>
                  <a:cubicBezTo>
                    <a:pt x="3180" y="12032"/>
                    <a:pt x="3194" y="12825"/>
                    <a:pt x="3221" y="13614"/>
                  </a:cubicBezTo>
                  <a:lnTo>
                    <a:pt x="0" y="13614"/>
                  </a:lnTo>
                  <a:lnTo>
                    <a:pt x="0" y="14499"/>
                  </a:lnTo>
                  <a:lnTo>
                    <a:pt x="3253" y="14499"/>
                  </a:lnTo>
                  <a:cubicBezTo>
                    <a:pt x="3301" y="15550"/>
                    <a:pt x="3370" y="16604"/>
                    <a:pt x="3459" y="17650"/>
                  </a:cubicBezTo>
                  <a:cubicBezTo>
                    <a:pt x="3506" y="18208"/>
                    <a:pt x="3967" y="18641"/>
                    <a:pt x="4513" y="18641"/>
                  </a:cubicBezTo>
                  <a:lnTo>
                    <a:pt x="7200" y="18641"/>
                  </a:lnTo>
                  <a:lnTo>
                    <a:pt x="7200" y="21600"/>
                  </a:lnTo>
                  <a:lnTo>
                    <a:pt x="8061" y="21600"/>
                  </a:lnTo>
                  <a:lnTo>
                    <a:pt x="8061" y="18641"/>
                  </a:lnTo>
                  <a:lnTo>
                    <a:pt x="10369" y="18641"/>
                  </a:lnTo>
                  <a:lnTo>
                    <a:pt x="10369" y="21600"/>
                  </a:lnTo>
                  <a:lnTo>
                    <a:pt x="11231" y="21600"/>
                  </a:lnTo>
                  <a:lnTo>
                    <a:pt x="11231" y="18641"/>
                  </a:lnTo>
                  <a:lnTo>
                    <a:pt x="13539" y="18641"/>
                  </a:lnTo>
                  <a:lnTo>
                    <a:pt x="13539" y="21600"/>
                  </a:lnTo>
                  <a:lnTo>
                    <a:pt x="14400" y="21600"/>
                  </a:lnTo>
                  <a:lnTo>
                    <a:pt x="14400" y="18641"/>
                  </a:lnTo>
                  <a:lnTo>
                    <a:pt x="17087" y="18641"/>
                  </a:lnTo>
                  <a:cubicBezTo>
                    <a:pt x="17633" y="18641"/>
                    <a:pt x="18094" y="18209"/>
                    <a:pt x="18141" y="17650"/>
                  </a:cubicBezTo>
                  <a:cubicBezTo>
                    <a:pt x="18230" y="16604"/>
                    <a:pt x="18299" y="15550"/>
                    <a:pt x="18347" y="14499"/>
                  </a:cubicBezTo>
                  <a:lnTo>
                    <a:pt x="21600" y="14499"/>
                  </a:lnTo>
                  <a:lnTo>
                    <a:pt x="21600" y="13614"/>
                  </a:lnTo>
                  <a:lnTo>
                    <a:pt x="18379" y="13614"/>
                  </a:lnTo>
                  <a:cubicBezTo>
                    <a:pt x="18406" y="12825"/>
                    <a:pt x="18420" y="12032"/>
                    <a:pt x="18424" y="11243"/>
                  </a:cubicBezTo>
                  <a:lnTo>
                    <a:pt x="21600" y="11243"/>
                  </a:lnTo>
                  <a:lnTo>
                    <a:pt x="21600" y="10357"/>
                  </a:lnTo>
                  <a:lnTo>
                    <a:pt x="18424" y="10357"/>
                  </a:lnTo>
                  <a:cubicBezTo>
                    <a:pt x="18420" y="9568"/>
                    <a:pt x="18406" y="8781"/>
                    <a:pt x="18379" y="7993"/>
                  </a:cubicBezTo>
                  <a:cubicBezTo>
                    <a:pt x="18379" y="7993"/>
                    <a:pt x="21600" y="7993"/>
                    <a:pt x="21600" y="7993"/>
                  </a:cubicBezTo>
                  <a:lnTo>
                    <a:pt x="21600" y="7101"/>
                  </a:lnTo>
                  <a:lnTo>
                    <a:pt x="18347" y="7101"/>
                  </a:lnTo>
                  <a:cubicBezTo>
                    <a:pt x="18299" y="6050"/>
                    <a:pt x="18230" y="5003"/>
                    <a:pt x="18141" y="3957"/>
                  </a:cubicBezTo>
                  <a:cubicBezTo>
                    <a:pt x="18094" y="3398"/>
                    <a:pt x="17633" y="2959"/>
                    <a:pt x="17087" y="2959"/>
                  </a:cubicBezTo>
                  <a:lnTo>
                    <a:pt x="14400" y="2959"/>
                  </a:lnTo>
                  <a:lnTo>
                    <a:pt x="14400" y="0"/>
                  </a:lnTo>
                  <a:lnTo>
                    <a:pt x="13539" y="0"/>
                  </a:lnTo>
                  <a:lnTo>
                    <a:pt x="13539" y="2959"/>
                  </a:lnTo>
                  <a:lnTo>
                    <a:pt x="11231" y="2959"/>
                  </a:lnTo>
                  <a:lnTo>
                    <a:pt x="11231" y="0"/>
                  </a:lnTo>
                  <a:lnTo>
                    <a:pt x="10369" y="0"/>
                  </a:lnTo>
                  <a:lnTo>
                    <a:pt x="10369" y="2959"/>
                  </a:lnTo>
                  <a:lnTo>
                    <a:pt x="8061" y="2959"/>
                  </a:lnTo>
                  <a:lnTo>
                    <a:pt x="8061" y="0"/>
                  </a:lnTo>
                  <a:lnTo>
                    <a:pt x="7200" y="0"/>
                  </a:lnTo>
                  <a:close/>
                  <a:moveTo>
                    <a:pt x="4513" y="3844"/>
                  </a:moveTo>
                  <a:lnTo>
                    <a:pt x="17087" y="3844"/>
                  </a:lnTo>
                  <a:cubicBezTo>
                    <a:pt x="17181" y="3844"/>
                    <a:pt x="17272" y="3934"/>
                    <a:pt x="17280" y="4029"/>
                  </a:cubicBezTo>
                  <a:cubicBezTo>
                    <a:pt x="17660" y="8521"/>
                    <a:pt x="17660" y="13079"/>
                    <a:pt x="17280" y="17571"/>
                  </a:cubicBezTo>
                  <a:cubicBezTo>
                    <a:pt x="17272" y="17666"/>
                    <a:pt x="17181" y="17756"/>
                    <a:pt x="17087" y="17756"/>
                  </a:cubicBezTo>
                  <a:lnTo>
                    <a:pt x="4513" y="17756"/>
                  </a:lnTo>
                  <a:cubicBezTo>
                    <a:pt x="4419" y="17756"/>
                    <a:pt x="4328" y="17666"/>
                    <a:pt x="4320" y="17571"/>
                  </a:cubicBezTo>
                  <a:cubicBezTo>
                    <a:pt x="3940" y="13079"/>
                    <a:pt x="3940" y="8521"/>
                    <a:pt x="4320" y="4029"/>
                  </a:cubicBezTo>
                  <a:cubicBezTo>
                    <a:pt x="4328" y="3934"/>
                    <a:pt x="4419" y="3844"/>
                    <a:pt x="4513" y="3844"/>
                  </a:cubicBezTo>
                  <a:close/>
                  <a:moveTo>
                    <a:pt x="6429" y="5284"/>
                  </a:moveTo>
                  <a:lnTo>
                    <a:pt x="6429" y="6170"/>
                  </a:lnTo>
                  <a:lnTo>
                    <a:pt x="14927" y="6170"/>
                  </a:lnTo>
                  <a:cubicBezTo>
                    <a:pt x="15006" y="6170"/>
                    <a:pt x="15069" y="6240"/>
                    <a:pt x="15069" y="6321"/>
                  </a:cubicBezTo>
                  <a:lnTo>
                    <a:pt x="15069" y="15642"/>
                  </a:lnTo>
                  <a:lnTo>
                    <a:pt x="15930" y="15642"/>
                  </a:lnTo>
                  <a:lnTo>
                    <a:pt x="15930" y="6321"/>
                  </a:lnTo>
                  <a:cubicBezTo>
                    <a:pt x="15930" y="5750"/>
                    <a:pt x="15483" y="5284"/>
                    <a:pt x="14927" y="5284"/>
                  </a:cubicBezTo>
                  <a:lnTo>
                    <a:pt x="6429" y="5284"/>
                  </a:lnTo>
                  <a:close/>
                </a:path>
              </a:pathLst>
            </a:custGeom>
            <a:solidFill>
              <a:srgbClr val="FFFFFF"/>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781" name="Google Shape;781;p106"/>
          <p:cNvSpPr txBox="1"/>
          <p:nvPr/>
        </p:nvSpPr>
        <p:spPr>
          <a:xfrm>
            <a:off x="2110581" y="207169"/>
            <a:ext cx="4422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Compute</a:t>
            </a:r>
            <a:endParaRPr b="0" i="0" sz="700" u="none" cap="none" strike="noStrike">
              <a:solidFill>
                <a:srgbClr val="000000"/>
              </a:solidFill>
              <a:latin typeface="Arial"/>
              <a:ea typeface="Arial"/>
              <a:cs typeface="Arial"/>
              <a:sym typeface="Arial"/>
            </a:endParaRPr>
          </a:p>
        </p:txBody>
      </p:sp>
      <p:grpSp>
        <p:nvGrpSpPr>
          <p:cNvPr id="782" name="Google Shape;782;p106"/>
          <p:cNvGrpSpPr/>
          <p:nvPr/>
        </p:nvGrpSpPr>
        <p:grpSpPr>
          <a:xfrm>
            <a:off x="976313" y="398463"/>
            <a:ext cx="500067" cy="492975"/>
            <a:chOff x="0" y="0"/>
            <a:chExt cx="1000134" cy="986148"/>
          </a:xfrm>
        </p:grpSpPr>
        <p:sp>
          <p:nvSpPr>
            <p:cNvPr id="783" name="Google Shape;783;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49410"/>
              </a:srgbClr>
            </a:solidFill>
            <a:ln cap="flat" cmpd="sng" w="38100">
              <a:solidFill>
                <a:srgbClr val="3CAAAA">
                  <a:alpha val="49410"/>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784" name="Google Shape;784;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3CAAAA"/>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785" name="Google Shape;785;p106"/>
            <p:cNvSpPr/>
            <p:nvPr/>
          </p:nvSpPr>
          <p:spPr>
            <a:xfrm>
              <a:off x="238125" y="231850"/>
              <a:ext cx="523874" cy="522450"/>
            </a:xfrm>
            <a:custGeom>
              <a:rect b="b" l="l" r="r" t="t"/>
              <a:pathLst>
                <a:path extrusionOk="0" h="21600" w="21313">
                  <a:moveTo>
                    <a:pt x="1490" y="0"/>
                  </a:moveTo>
                  <a:cubicBezTo>
                    <a:pt x="945" y="0"/>
                    <a:pt x="479" y="433"/>
                    <a:pt x="430" y="984"/>
                  </a:cubicBezTo>
                  <a:cubicBezTo>
                    <a:pt x="-143" y="7499"/>
                    <a:pt x="-143" y="14101"/>
                    <a:pt x="430" y="20616"/>
                  </a:cubicBezTo>
                  <a:cubicBezTo>
                    <a:pt x="479" y="21167"/>
                    <a:pt x="945" y="21600"/>
                    <a:pt x="1490" y="21600"/>
                  </a:cubicBezTo>
                  <a:lnTo>
                    <a:pt x="19824" y="21600"/>
                  </a:lnTo>
                  <a:cubicBezTo>
                    <a:pt x="20369" y="21600"/>
                    <a:pt x="20835" y="21167"/>
                    <a:pt x="20884" y="20616"/>
                  </a:cubicBezTo>
                  <a:cubicBezTo>
                    <a:pt x="21457" y="14101"/>
                    <a:pt x="21457" y="7499"/>
                    <a:pt x="20884" y="984"/>
                  </a:cubicBezTo>
                  <a:cubicBezTo>
                    <a:pt x="20835" y="433"/>
                    <a:pt x="20369" y="0"/>
                    <a:pt x="19824" y="0"/>
                  </a:cubicBezTo>
                  <a:lnTo>
                    <a:pt x="1490" y="0"/>
                  </a:lnTo>
                  <a:close/>
                  <a:moveTo>
                    <a:pt x="1490" y="874"/>
                  </a:moveTo>
                  <a:lnTo>
                    <a:pt x="19824" y="874"/>
                  </a:lnTo>
                  <a:cubicBezTo>
                    <a:pt x="19920" y="874"/>
                    <a:pt x="20012" y="965"/>
                    <a:pt x="20021" y="1061"/>
                  </a:cubicBezTo>
                  <a:cubicBezTo>
                    <a:pt x="20590" y="7524"/>
                    <a:pt x="20590" y="14076"/>
                    <a:pt x="20021" y="20539"/>
                  </a:cubicBezTo>
                  <a:cubicBezTo>
                    <a:pt x="20012" y="20636"/>
                    <a:pt x="19920" y="20726"/>
                    <a:pt x="19824" y="20726"/>
                  </a:cubicBezTo>
                  <a:lnTo>
                    <a:pt x="1490" y="20726"/>
                  </a:lnTo>
                  <a:cubicBezTo>
                    <a:pt x="1394" y="20726"/>
                    <a:pt x="1295" y="20635"/>
                    <a:pt x="1287" y="20539"/>
                  </a:cubicBezTo>
                  <a:cubicBezTo>
                    <a:pt x="718" y="14076"/>
                    <a:pt x="718" y="7524"/>
                    <a:pt x="1287" y="1061"/>
                  </a:cubicBezTo>
                  <a:cubicBezTo>
                    <a:pt x="1295" y="964"/>
                    <a:pt x="1394" y="874"/>
                    <a:pt x="1490" y="874"/>
                  </a:cubicBezTo>
                  <a:close/>
                  <a:moveTo>
                    <a:pt x="3818" y="1440"/>
                  </a:moveTo>
                  <a:cubicBezTo>
                    <a:pt x="2944" y="1440"/>
                    <a:pt x="2232" y="2162"/>
                    <a:pt x="2232" y="3047"/>
                  </a:cubicBezTo>
                  <a:cubicBezTo>
                    <a:pt x="2232" y="3932"/>
                    <a:pt x="2944" y="4648"/>
                    <a:pt x="3818" y="4648"/>
                  </a:cubicBezTo>
                  <a:cubicBezTo>
                    <a:pt x="4692" y="4648"/>
                    <a:pt x="5398" y="3932"/>
                    <a:pt x="5398" y="3047"/>
                  </a:cubicBezTo>
                  <a:cubicBezTo>
                    <a:pt x="5398" y="2162"/>
                    <a:pt x="4692" y="1440"/>
                    <a:pt x="3818" y="1440"/>
                  </a:cubicBezTo>
                  <a:close/>
                  <a:moveTo>
                    <a:pt x="3818" y="2314"/>
                  </a:moveTo>
                  <a:cubicBezTo>
                    <a:pt x="4215" y="2314"/>
                    <a:pt x="4535" y="2645"/>
                    <a:pt x="4535" y="3047"/>
                  </a:cubicBezTo>
                  <a:cubicBezTo>
                    <a:pt x="4535" y="3449"/>
                    <a:pt x="4215" y="3774"/>
                    <a:pt x="3818" y="3774"/>
                  </a:cubicBezTo>
                  <a:cubicBezTo>
                    <a:pt x="3421" y="3774"/>
                    <a:pt x="3095" y="3449"/>
                    <a:pt x="3095" y="3047"/>
                  </a:cubicBezTo>
                  <a:cubicBezTo>
                    <a:pt x="3095" y="2645"/>
                    <a:pt x="3421" y="2314"/>
                    <a:pt x="3818" y="2314"/>
                  </a:cubicBezTo>
                  <a:close/>
                  <a:moveTo>
                    <a:pt x="6698" y="2610"/>
                  </a:moveTo>
                  <a:lnTo>
                    <a:pt x="6698" y="3484"/>
                  </a:lnTo>
                  <a:lnTo>
                    <a:pt x="12751" y="3484"/>
                  </a:lnTo>
                  <a:cubicBezTo>
                    <a:pt x="12751" y="3484"/>
                    <a:pt x="12751" y="2610"/>
                    <a:pt x="12751" y="2610"/>
                  </a:cubicBezTo>
                  <a:lnTo>
                    <a:pt x="6698" y="2610"/>
                  </a:lnTo>
                  <a:close/>
                  <a:moveTo>
                    <a:pt x="3241" y="5349"/>
                  </a:moveTo>
                  <a:cubicBezTo>
                    <a:pt x="2685" y="5349"/>
                    <a:pt x="2232" y="5807"/>
                    <a:pt x="2232" y="6371"/>
                  </a:cubicBezTo>
                  <a:lnTo>
                    <a:pt x="2232" y="15711"/>
                  </a:lnTo>
                  <a:cubicBezTo>
                    <a:pt x="2232" y="16275"/>
                    <a:pt x="2685" y="16734"/>
                    <a:pt x="3241" y="16734"/>
                  </a:cubicBezTo>
                  <a:lnTo>
                    <a:pt x="17934" y="16734"/>
                  </a:lnTo>
                  <a:cubicBezTo>
                    <a:pt x="18490" y="16734"/>
                    <a:pt x="18942" y="16275"/>
                    <a:pt x="18942" y="15711"/>
                  </a:cubicBezTo>
                  <a:lnTo>
                    <a:pt x="18942" y="6371"/>
                  </a:lnTo>
                  <a:cubicBezTo>
                    <a:pt x="18942" y="5807"/>
                    <a:pt x="18490" y="5349"/>
                    <a:pt x="17934" y="5349"/>
                  </a:cubicBezTo>
                  <a:lnTo>
                    <a:pt x="3241" y="5349"/>
                  </a:lnTo>
                  <a:close/>
                  <a:moveTo>
                    <a:pt x="3241" y="6223"/>
                  </a:moveTo>
                  <a:lnTo>
                    <a:pt x="17934" y="6223"/>
                  </a:lnTo>
                  <a:cubicBezTo>
                    <a:pt x="18013" y="6223"/>
                    <a:pt x="18073" y="6290"/>
                    <a:pt x="18073" y="6371"/>
                  </a:cubicBezTo>
                  <a:lnTo>
                    <a:pt x="18073" y="14856"/>
                  </a:lnTo>
                  <a:lnTo>
                    <a:pt x="15415" y="12645"/>
                  </a:lnTo>
                  <a:cubicBezTo>
                    <a:pt x="15039" y="12332"/>
                    <a:pt x="14499" y="12333"/>
                    <a:pt x="14127" y="12651"/>
                  </a:cubicBezTo>
                  <a:lnTo>
                    <a:pt x="12262" y="14252"/>
                  </a:lnTo>
                  <a:cubicBezTo>
                    <a:pt x="12207" y="14299"/>
                    <a:pt x="12125" y="14295"/>
                    <a:pt x="12072" y="14246"/>
                  </a:cubicBezTo>
                  <a:lnTo>
                    <a:pt x="8240" y="10716"/>
                  </a:lnTo>
                  <a:cubicBezTo>
                    <a:pt x="7832" y="10340"/>
                    <a:pt x="7219" y="10364"/>
                    <a:pt x="6838" y="10768"/>
                  </a:cubicBezTo>
                  <a:lnTo>
                    <a:pt x="3095" y="14741"/>
                  </a:lnTo>
                  <a:lnTo>
                    <a:pt x="3095" y="6371"/>
                  </a:lnTo>
                  <a:cubicBezTo>
                    <a:pt x="3095" y="6290"/>
                    <a:pt x="3161" y="6223"/>
                    <a:pt x="3241" y="6223"/>
                  </a:cubicBezTo>
                  <a:close/>
                  <a:moveTo>
                    <a:pt x="13036" y="6994"/>
                  </a:moveTo>
                  <a:cubicBezTo>
                    <a:pt x="12004" y="6994"/>
                    <a:pt x="11165" y="7845"/>
                    <a:pt x="11165" y="8891"/>
                  </a:cubicBezTo>
                  <a:cubicBezTo>
                    <a:pt x="11165" y="9937"/>
                    <a:pt x="12004" y="10787"/>
                    <a:pt x="13036" y="10787"/>
                  </a:cubicBezTo>
                  <a:cubicBezTo>
                    <a:pt x="14068" y="10787"/>
                    <a:pt x="14908" y="9937"/>
                    <a:pt x="14908" y="8891"/>
                  </a:cubicBezTo>
                  <a:cubicBezTo>
                    <a:pt x="14908" y="7845"/>
                    <a:pt x="14068" y="6994"/>
                    <a:pt x="13036" y="6994"/>
                  </a:cubicBezTo>
                  <a:close/>
                  <a:moveTo>
                    <a:pt x="13036" y="7869"/>
                  </a:moveTo>
                  <a:cubicBezTo>
                    <a:pt x="13592" y="7869"/>
                    <a:pt x="14045" y="8327"/>
                    <a:pt x="14045" y="8891"/>
                  </a:cubicBezTo>
                  <a:cubicBezTo>
                    <a:pt x="14045" y="9454"/>
                    <a:pt x="13592" y="9913"/>
                    <a:pt x="13036" y="9913"/>
                  </a:cubicBezTo>
                  <a:cubicBezTo>
                    <a:pt x="12480" y="9913"/>
                    <a:pt x="12027" y="9454"/>
                    <a:pt x="12027" y="8891"/>
                  </a:cubicBezTo>
                  <a:cubicBezTo>
                    <a:pt x="12027" y="8327"/>
                    <a:pt x="12480" y="7869"/>
                    <a:pt x="13036" y="7869"/>
                  </a:cubicBezTo>
                  <a:close/>
                  <a:moveTo>
                    <a:pt x="7663" y="11366"/>
                  </a:moveTo>
                  <a:lnTo>
                    <a:pt x="11494" y="14895"/>
                  </a:lnTo>
                  <a:cubicBezTo>
                    <a:pt x="11867" y="15239"/>
                    <a:pt x="12436" y="15251"/>
                    <a:pt x="12820" y="14921"/>
                  </a:cubicBezTo>
                  <a:lnTo>
                    <a:pt x="14686" y="13320"/>
                  </a:lnTo>
                  <a:cubicBezTo>
                    <a:pt x="14738" y="13274"/>
                    <a:pt x="14816" y="13275"/>
                    <a:pt x="14869" y="13320"/>
                  </a:cubicBezTo>
                  <a:lnTo>
                    <a:pt x="17921" y="15859"/>
                  </a:lnTo>
                  <a:lnTo>
                    <a:pt x="3241" y="15859"/>
                  </a:lnTo>
                  <a:lnTo>
                    <a:pt x="7460" y="11372"/>
                  </a:lnTo>
                  <a:cubicBezTo>
                    <a:pt x="7514" y="11314"/>
                    <a:pt x="7605" y="11312"/>
                    <a:pt x="7663" y="11366"/>
                  </a:cubicBezTo>
                  <a:close/>
                </a:path>
              </a:pathLst>
            </a:custGeom>
            <a:solidFill>
              <a:srgbClr val="FFFFFF"/>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786" name="Google Shape;786;p106"/>
          <p:cNvSpPr txBox="1"/>
          <p:nvPr/>
        </p:nvSpPr>
        <p:spPr>
          <a:xfrm>
            <a:off x="1016000" y="212725"/>
            <a:ext cx="4209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Graphics</a:t>
            </a:r>
            <a:endParaRPr b="0" i="0" sz="700" u="none" cap="none" strike="noStrike">
              <a:solidFill>
                <a:srgbClr val="000000"/>
              </a:solidFill>
              <a:latin typeface="Arial"/>
              <a:ea typeface="Arial"/>
              <a:cs typeface="Arial"/>
              <a:sym typeface="Arial"/>
            </a:endParaRPr>
          </a:p>
        </p:txBody>
      </p:sp>
      <p:grpSp>
        <p:nvGrpSpPr>
          <p:cNvPr id="787" name="Google Shape;787;p106"/>
          <p:cNvGrpSpPr/>
          <p:nvPr/>
        </p:nvGrpSpPr>
        <p:grpSpPr>
          <a:xfrm>
            <a:off x="341313" y="1055688"/>
            <a:ext cx="500067" cy="492975"/>
            <a:chOff x="0" y="0"/>
            <a:chExt cx="1000134" cy="986148"/>
          </a:xfrm>
        </p:grpSpPr>
        <p:sp>
          <p:nvSpPr>
            <p:cNvPr id="788" name="Google Shape;788;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49410"/>
              </a:srgbClr>
            </a:solidFill>
            <a:ln cap="flat" cmpd="sng" w="38100">
              <a:solidFill>
                <a:srgbClr val="3CAAAA">
                  <a:alpha val="49410"/>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789" name="Google Shape;789;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3CAAAA"/>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790" name="Google Shape;790;p106"/>
            <p:cNvSpPr/>
            <p:nvPr/>
          </p:nvSpPr>
          <p:spPr>
            <a:xfrm>
              <a:off x="238125" y="231850"/>
              <a:ext cx="523860" cy="522458"/>
            </a:xfrm>
            <a:custGeom>
              <a:rect b="b" l="l" r="r" t="t"/>
              <a:pathLst>
                <a:path extrusionOk="0" h="21558" w="21527">
                  <a:moveTo>
                    <a:pt x="286" y="1"/>
                  </a:moveTo>
                  <a:cubicBezTo>
                    <a:pt x="208" y="7"/>
                    <a:pt x="130" y="43"/>
                    <a:pt x="74" y="108"/>
                  </a:cubicBezTo>
                  <a:cubicBezTo>
                    <a:pt x="-25" y="224"/>
                    <a:pt x="-25" y="399"/>
                    <a:pt x="74" y="515"/>
                  </a:cubicBezTo>
                  <a:lnTo>
                    <a:pt x="5153" y="5607"/>
                  </a:lnTo>
                  <a:lnTo>
                    <a:pt x="2227" y="5253"/>
                  </a:lnTo>
                  <a:cubicBezTo>
                    <a:pt x="2057" y="5232"/>
                    <a:pt x="1900" y="5358"/>
                    <a:pt x="1880" y="5529"/>
                  </a:cubicBezTo>
                  <a:cubicBezTo>
                    <a:pt x="1859" y="5700"/>
                    <a:pt x="1979" y="5853"/>
                    <a:pt x="2150" y="5873"/>
                  </a:cubicBezTo>
                  <a:lnTo>
                    <a:pt x="5240" y="6246"/>
                  </a:lnTo>
                  <a:cubicBezTo>
                    <a:pt x="5275" y="6249"/>
                    <a:pt x="5311" y="6249"/>
                    <a:pt x="5346" y="6246"/>
                  </a:cubicBezTo>
                  <a:cubicBezTo>
                    <a:pt x="5832" y="6245"/>
                    <a:pt x="6227" y="5848"/>
                    <a:pt x="6225" y="5360"/>
                  </a:cubicBezTo>
                  <a:cubicBezTo>
                    <a:pt x="6225" y="5326"/>
                    <a:pt x="6224" y="5296"/>
                    <a:pt x="6220" y="5263"/>
                  </a:cubicBezTo>
                  <a:cubicBezTo>
                    <a:pt x="6220" y="5263"/>
                    <a:pt x="5848" y="2162"/>
                    <a:pt x="5848" y="2162"/>
                  </a:cubicBezTo>
                  <a:cubicBezTo>
                    <a:pt x="5828" y="1991"/>
                    <a:pt x="5676" y="1865"/>
                    <a:pt x="5505" y="1886"/>
                  </a:cubicBezTo>
                  <a:cubicBezTo>
                    <a:pt x="5335" y="1906"/>
                    <a:pt x="5210" y="2063"/>
                    <a:pt x="5230" y="2235"/>
                  </a:cubicBezTo>
                  <a:lnTo>
                    <a:pt x="5583" y="5171"/>
                  </a:lnTo>
                  <a:lnTo>
                    <a:pt x="513" y="74"/>
                  </a:lnTo>
                  <a:cubicBezTo>
                    <a:pt x="449" y="18"/>
                    <a:pt x="365" y="-5"/>
                    <a:pt x="286" y="1"/>
                  </a:cubicBezTo>
                  <a:close/>
                  <a:moveTo>
                    <a:pt x="21215" y="1"/>
                  </a:moveTo>
                  <a:cubicBezTo>
                    <a:pt x="21144" y="1"/>
                    <a:pt x="21075" y="24"/>
                    <a:pt x="21017" y="74"/>
                  </a:cubicBezTo>
                  <a:lnTo>
                    <a:pt x="15943" y="5166"/>
                  </a:lnTo>
                  <a:lnTo>
                    <a:pt x="16291" y="2230"/>
                  </a:lnTo>
                  <a:cubicBezTo>
                    <a:pt x="16311" y="2059"/>
                    <a:pt x="16191" y="1906"/>
                    <a:pt x="16021" y="1886"/>
                  </a:cubicBezTo>
                  <a:cubicBezTo>
                    <a:pt x="15850" y="1865"/>
                    <a:pt x="15693" y="1986"/>
                    <a:pt x="15673" y="2157"/>
                  </a:cubicBezTo>
                  <a:lnTo>
                    <a:pt x="15301" y="5258"/>
                  </a:lnTo>
                  <a:cubicBezTo>
                    <a:pt x="15244" y="5743"/>
                    <a:pt x="15591" y="6179"/>
                    <a:pt x="16074" y="6237"/>
                  </a:cubicBezTo>
                  <a:cubicBezTo>
                    <a:pt x="16107" y="6241"/>
                    <a:pt x="16142" y="6246"/>
                    <a:pt x="16175" y="6246"/>
                  </a:cubicBezTo>
                  <a:cubicBezTo>
                    <a:pt x="16175" y="6246"/>
                    <a:pt x="16180" y="6246"/>
                    <a:pt x="16180" y="6246"/>
                  </a:cubicBezTo>
                  <a:cubicBezTo>
                    <a:pt x="16215" y="6249"/>
                    <a:pt x="16251" y="6249"/>
                    <a:pt x="16286" y="6246"/>
                  </a:cubicBezTo>
                  <a:lnTo>
                    <a:pt x="19376" y="5873"/>
                  </a:lnTo>
                  <a:cubicBezTo>
                    <a:pt x="19547" y="5853"/>
                    <a:pt x="19667" y="5700"/>
                    <a:pt x="19646" y="5529"/>
                  </a:cubicBezTo>
                  <a:cubicBezTo>
                    <a:pt x="19626" y="5358"/>
                    <a:pt x="19474" y="5233"/>
                    <a:pt x="19304" y="5253"/>
                  </a:cubicBezTo>
                  <a:lnTo>
                    <a:pt x="16378" y="5607"/>
                  </a:lnTo>
                  <a:lnTo>
                    <a:pt x="21452" y="515"/>
                  </a:lnTo>
                  <a:cubicBezTo>
                    <a:pt x="21563" y="385"/>
                    <a:pt x="21548" y="185"/>
                    <a:pt x="21418" y="74"/>
                  </a:cubicBezTo>
                  <a:cubicBezTo>
                    <a:pt x="21360" y="24"/>
                    <a:pt x="21287" y="1"/>
                    <a:pt x="21215" y="1"/>
                  </a:cubicBezTo>
                  <a:close/>
                  <a:moveTo>
                    <a:pt x="10763" y="6595"/>
                  </a:moveTo>
                  <a:cubicBezTo>
                    <a:pt x="8459" y="6595"/>
                    <a:pt x="6592" y="8469"/>
                    <a:pt x="6592" y="10781"/>
                  </a:cubicBezTo>
                  <a:cubicBezTo>
                    <a:pt x="6592" y="13093"/>
                    <a:pt x="8459" y="14967"/>
                    <a:pt x="10763" y="14967"/>
                  </a:cubicBezTo>
                  <a:cubicBezTo>
                    <a:pt x="13067" y="14967"/>
                    <a:pt x="14934" y="13093"/>
                    <a:pt x="14934" y="10781"/>
                  </a:cubicBezTo>
                  <a:cubicBezTo>
                    <a:pt x="14934" y="8469"/>
                    <a:pt x="13067" y="6595"/>
                    <a:pt x="10763" y="6595"/>
                  </a:cubicBezTo>
                  <a:close/>
                  <a:moveTo>
                    <a:pt x="10763" y="7215"/>
                  </a:moveTo>
                  <a:cubicBezTo>
                    <a:pt x="12725" y="7215"/>
                    <a:pt x="14316" y="8812"/>
                    <a:pt x="14316" y="10781"/>
                  </a:cubicBezTo>
                  <a:cubicBezTo>
                    <a:pt x="14316" y="12751"/>
                    <a:pt x="12725" y="14347"/>
                    <a:pt x="10763" y="14347"/>
                  </a:cubicBezTo>
                  <a:cubicBezTo>
                    <a:pt x="8801" y="14347"/>
                    <a:pt x="7210" y="12751"/>
                    <a:pt x="7210" y="10781"/>
                  </a:cubicBezTo>
                  <a:cubicBezTo>
                    <a:pt x="7210" y="8812"/>
                    <a:pt x="8801" y="7215"/>
                    <a:pt x="10763" y="7215"/>
                  </a:cubicBezTo>
                  <a:close/>
                  <a:moveTo>
                    <a:pt x="5278" y="15277"/>
                  </a:moveTo>
                  <a:lnTo>
                    <a:pt x="2189" y="15650"/>
                  </a:lnTo>
                  <a:cubicBezTo>
                    <a:pt x="2018" y="15671"/>
                    <a:pt x="1893" y="15828"/>
                    <a:pt x="1913" y="15999"/>
                  </a:cubicBezTo>
                  <a:cubicBezTo>
                    <a:pt x="1934" y="16170"/>
                    <a:pt x="2090" y="16291"/>
                    <a:pt x="2261" y="16270"/>
                  </a:cubicBezTo>
                  <a:lnTo>
                    <a:pt x="5187" y="15917"/>
                  </a:lnTo>
                  <a:lnTo>
                    <a:pt x="108" y="21014"/>
                  </a:lnTo>
                  <a:cubicBezTo>
                    <a:pt x="-22" y="21125"/>
                    <a:pt x="-37" y="21320"/>
                    <a:pt x="74" y="21450"/>
                  </a:cubicBezTo>
                  <a:cubicBezTo>
                    <a:pt x="185" y="21580"/>
                    <a:pt x="384" y="21595"/>
                    <a:pt x="513" y="21484"/>
                  </a:cubicBezTo>
                  <a:cubicBezTo>
                    <a:pt x="525" y="21473"/>
                    <a:pt x="537" y="21462"/>
                    <a:pt x="547" y="21450"/>
                  </a:cubicBezTo>
                  <a:lnTo>
                    <a:pt x="5621" y="16358"/>
                  </a:lnTo>
                  <a:lnTo>
                    <a:pt x="5269" y="19289"/>
                  </a:lnTo>
                  <a:cubicBezTo>
                    <a:pt x="5248" y="19459"/>
                    <a:pt x="5370" y="19612"/>
                    <a:pt x="5539" y="19633"/>
                  </a:cubicBezTo>
                  <a:lnTo>
                    <a:pt x="5578" y="19633"/>
                  </a:lnTo>
                  <a:cubicBezTo>
                    <a:pt x="5735" y="19634"/>
                    <a:pt x="5868" y="19518"/>
                    <a:pt x="5887" y="19362"/>
                  </a:cubicBezTo>
                  <a:lnTo>
                    <a:pt x="6259" y="16261"/>
                  </a:lnTo>
                  <a:cubicBezTo>
                    <a:pt x="6316" y="15776"/>
                    <a:pt x="5969" y="15335"/>
                    <a:pt x="5486" y="15277"/>
                  </a:cubicBezTo>
                  <a:cubicBezTo>
                    <a:pt x="5417" y="15269"/>
                    <a:pt x="5347" y="15269"/>
                    <a:pt x="5278" y="15277"/>
                  </a:cubicBezTo>
                  <a:close/>
                  <a:moveTo>
                    <a:pt x="16281" y="15316"/>
                  </a:moveTo>
                  <a:cubicBezTo>
                    <a:pt x="15798" y="15259"/>
                    <a:pt x="15358" y="15606"/>
                    <a:pt x="15301" y="16091"/>
                  </a:cubicBezTo>
                  <a:cubicBezTo>
                    <a:pt x="15293" y="16160"/>
                    <a:pt x="15293" y="16226"/>
                    <a:pt x="15301" y="16295"/>
                  </a:cubicBezTo>
                  <a:lnTo>
                    <a:pt x="15673" y="19395"/>
                  </a:lnTo>
                  <a:cubicBezTo>
                    <a:pt x="15692" y="19552"/>
                    <a:pt x="15825" y="19673"/>
                    <a:pt x="15982" y="19672"/>
                  </a:cubicBezTo>
                  <a:lnTo>
                    <a:pt x="16021" y="19672"/>
                  </a:lnTo>
                  <a:cubicBezTo>
                    <a:pt x="16190" y="19651"/>
                    <a:pt x="16312" y="19493"/>
                    <a:pt x="16291" y="19323"/>
                  </a:cubicBezTo>
                  <a:lnTo>
                    <a:pt x="15939" y="16392"/>
                  </a:lnTo>
                  <a:lnTo>
                    <a:pt x="21017" y="21484"/>
                  </a:lnTo>
                  <a:cubicBezTo>
                    <a:pt x="21147" y="21595"/>
                    <a:pt x="21341" y="21580"/>
                    <a:pt x="21452" y="21450"/>
                  </a:cubicBezTo>
                  <a:cubicBezTo>
                    <a:pt x="21551" y="21334"/>
                    <a:pt x="21551" y="21164"/>
                    <a:pt x="21452" y="21048"/>
                  </a:cubicBezTo>
                  <a:cubicBezTo>
                    <a:pt x="21452" y="21048"/>
                    <a:pt x="16368" y="15956"/>
                    <a:pt x="16368" y="15956"/>
                  </a:cubicBezTo>
                  <a:lnTo>
                    <a:pt x="19299" y="16309"/>
                  </a:lnTo>
                  <a:cubicBezTo>
                    <a:pt x="19469" y="16330"/>
                    <a:pt x="19621" y="16209"/>
                    <a:pt x="19642" y="16038"/>
                  </a:cubicBezTo>
                  <a:cubicBezTo>
                    <a:pt x="19662" y="15867"/>
                    <a:pt x="19542" y="15710"/>
                    <a:pt x="19371" y="15689"/>
                  </a:cubicBezTo>
                  <a:lnTo>
                    <a:pt x="16281" y="15316"/>
                  </a:lnTo>
                  <a:close/>
                </a:path>
              </a:pathLst>
            </a:custGeom>
            <a:solidFill>
              <a:srgbClr val="FFFFFF"/>
            </a:solidFill>
            <a:ln cap="flat" cmpd="sng" w="9525">
              <a:solidFill>
                <a:srgbClr val="FFFFFF"/>
              </a:solidFill>
              <a:prstDash val="solid"/>
              <a:miter lim="262144"/>
              <a:headEnd len="sm" w="sm" type="none"/>
              <a:tailEnd len="sm" w="sm" type="none"/>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791" name="Google Shape;791;p106"/>
          <p:cNvSpPr txBox="1"/>
          <p:nvPr/>
        </p:nvSpPr>
        <p:spPr>
          <a:xfrm>
            <a:off x="455613" y="851694"/>
            <a:ext cx="2706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Input</a:t>
            </a:r>
            <a:endParaRPr b="0" i="0" sz="700" u="none" cap="none" strike="noStrike">
              <a:solidFill>
                <a:srgbClr val="000000"/>
              </a:solidFill>
              <a:latin typeface="Arial"/>
              <a:ea typeface="Arial"/>
              <a:cs typeface="Arial"/>
              <a:sym typeface="Arial"/>
            </a:endParaRPr>
          </a:p>
        </p:txBody>
      </p:sp>
      <p:grpSp>
        <p:nvGrpSpPr>
          <p:cNvPr id="792" name="Google Shape;792;p106"/>
          <p:cNvGrpSpPr/>
          <p:nvPr/>
        </p:nvGrpSpPr>
        <p:grpSpPr>
          <a:xfrm>
            <a:off x="341313" y="2324894"/>
            <a:ext cx="500067" cy="493764"/>
            <a:chOff x="0" y="0"/>
            <a:chExt cx="1000134" cy="986148"/>
          </a:xfrm>
        </p:grpSpPr>
        <p:sp>
          <p:nvSpPr>
            <p:cNvPr id="793" name="Google Shape;793;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49410"/>
              </a:srgbClr>
            </a:solidFill>
            <a:ln cap="flat" cmpd="sng" w="38100">
              <a:solidFill>
                <a:srgbClr val="3CAAAA">
                  <a:alpha val="49410"/>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794" name="Google Shape;794;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3CAAAA"/>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795" name="Google Shape;795;p106"/>
            <p:cNvSpPr/>
            <p:nvPr/>
          </p:nvSpPr>
          <p:spPr>
            <a:xfrm>
              <a:off x="214313" y="245746"/>
              <a:ext cx="571487" cy="570790"/>
            </a:xfrm>
            <a:custGeom>
              <a:rect b="b" l="l" r="r" t="t"/>
              <a:pathLst>
                <a:path extrusionOk="0" h="21582" w="21376">
                  <a:moveTo>
                    <a:pt x="1399" y="0"/>
                  </a:moveTo>
                  <a:cubicBezTo>
                    <a:pt x="852" y="0"/>
                    <a:pt x="385" y="432"/>
                    <a:pt x="337" y="983"/>
                  </a:cubicBezTo>
                  <a:cubicBezTo>
                    <a:pt x="-112" y="6137"/>
                    <a:pt x="-112" y="11364"/>
                    <a:pt x="337" y="16519"/>
                  </a:cubicBezTo>
                  <a:cubicBezTo>
                    <a:pt x="385" y="17069"/>
                    <a:pt x="852" y="17495"/>
                    <a:pt x="1399" y="17495"/>
                  </a:cubicBezTo>
                  <a:lnTo>
                    <a:pt x="10402" y="17495"/>
                  </a:lnTo>
                  <a:lnTo>
                    <a:pt x="10402" y="19897"/>
                  </a:lnTo>
                  <a:cubicBezTo>
                    <a:pt x="8807" y="19928"/>
                    <a:pt x="7243" y="20212"/>
                    <a:pt x="5751" y="20745"/>
                  </a:cubicBezTo>
                  <a:cubicBezTo>
                    <a:pt x="5675" y="20772"/>
                    <a:pt x="5634" y="20861"/>
                    <a:pt x="5662" y="20938"/>
                  </a:cubicBezTo>
                  <a:lnTo>
                    <a:pt x="5859" y="21484"/>
                  </a:lnTo>
                  <a:cubicBezTo>
                    <a:pt x="5886" y="21558"/>
                    <a:pt x="5969" y="21600"/>
                    <a:pt x="6043" y="21574"/>
                  </a:cubicBezTo>
                  <a:cubicBezTo>
                    <a:pt x="7533" y="21043"/>
                    <a:pt x="9092" y="20771"/>
                    <a:pt x="10688" y="20771"/>
                  </a:cubicBezTo>
                  <a:cubicBezTo>
                    <a:pt x="12283" y="20771"/>
                    <a:pt x="13850" y="21043"/>
                    <a:pt x="15339" y="21574"/>
                  </a:cubicBezTo>
                  <a:cubicBezTo>
                    <a:pt x="15413" y="21600"/>
                    <a:pt x="15490" y="21558"/>
                    <a:pt x="15517" y="21484"/>
                  </a:cubicBezTo>
                  <a:lnTo>
                    <a:pt x="15714" y="20938"/>
                  </a:lnTo>
                  <a:cubicBezTo>
                    <a:pt x="15742" y="20861"/>
                    <a:pt x="15701" y="20772"/>
                    <a:pt x="15625" y="20745"/>
                  </a:cubicBezTo>
                  <a:cubicBezTo>
                    <a:pt x="14222" y="20245"/>
                    <a:pt x="12762" y="19968"/>
                    <a:pt x="11267" y="19910"/>
                  </a:cubicBezTo>
                  <a:lnTo>
                    <a:pt x="11267" y="17495"/>
                  </a:lnTo>
                  <a:lnTo>
                    <a:pt x="19977" y="17495"/>
                  </a:lnTo>
                  <a:cubicBezTo>
                    <a:pt x="20524" y="17495"/>
                    <a:pt x="20991" y="17069"/>
                    <a:pt x="21039" y="16519"/>
                  </a:cubicBezTo>
                  <a:cubicBezTo>
                    <a:pt x="21488" y="11365"/>
                    <a:pt x="21488" y="6137"/>
                    <a:pt x="21039" y="983"/>
                  </a:cubicBezTo>
                  <a:cubicBezTo>
                    <a:pt x="20991" y="433"/>
                    <a:pt x="20524" y="0"/>
                    <a:pt x="19977" y="0"/>
                  </a:cubicBezTo>
                  <a:lnTo>
                    <a:pt x="1399" y="0"/>
                  </a:lnTo>
                  <a:close/>
                  <a:moveTo>
                    <a:pt x="1399" y="873"/>
                  </a:moveTo>
                  <a:lnTo>
                    <a:pt x="19977" y="873"/>
                  </a:lnTo>
                  <a:cubicBezTo>
                    <a:pt x="20072" y="873"/>
                    <a:pt x="20165" y="964"/>
                    <a:pt x="20174" y="1060"/>
                  </a:cubicBezTo>
                  <a:cubicBezTo>
                    <a:pt x="20514" y="4964"/>
                    <a:pt x="20596" y="8909"/>
                    <a:pt x="20416" y="12832"/>
                  </a:cubicBezTo>
                  <a:lnTo>
                    <a:pt x="960" y="12832"/>
                  </a:lnTo>
                  <a:cubicBezTo>
                    <a:pt x="780" y="8909"/>
                    <a:pt x="862" y="4963"/>
                    <a:pt x="1202" y="1060"/>
                  </a:cubicBezTo>
                  <a:cubicBezTo>
                    <a:pt x="1210" y="964"/>
                    <a:pt x="1304" y="873"/>
                    <a:pt x="1399" y="873"/>
                  </a:cubicBezTo>
                  <a:close/>
                  <a:moveTo>
                    <a:pt x="9963" y="2055"/>
                  </a:moveTo>
                  <a:cubicBezTo>
                    <a:pt x="9564" y="2055"/>
                    <a:pt x="9244" y="2385"/>
                    <a:pt x="9244" y="2787"/>
                  </a:cubicBezTo>
                  <a:lnTo>
                    <a:pt x="9244" y="4245"/>
                  </a:lnTo>
                  <a:cubicBezTo>
                    <a:pt x="9244" y="4647"/>
                    <a:pt x="9564" y="4971"/>
                    <a:pt x="9963" y="4971"/>
                  </a:cubicBezTo>
                  <a:lnTo>
                    <a:pt x="11413" y="4971"/>
                  </a:lnTo>
                  <a:cubicBezTo>
                    <a:pt x="11811" y="4971"/>
                    <a:pt x="12132" y="4647"/>
                    <a:pt x="12132" y="4245"/>
                  </a:cubicBezTo>
                  <a:lnTo>
                    <a:pt x="12132" y="2787"/>
                  </a:lnTo>
                  <a:cubicBezTo>
                    <a:pt x="12132" y="2385"/>
                    <a:pt x="11812" y="2055"/>
                    <a:pt x="11413" y="2055"/>
                  </a:cubicBezTo>
                  <a:lnTo>
                    <a:pt x="9963" y="2055"/>
                  </a:lnTo>
                  <a:close/>
                  <a:moveTo>
                    <a:pt x="10109" y="2929"/>
                  </a:moveTo>
                  <a:lnTo>
                    <a:pt x="11267" y="2929"/>
                  </a:lnTo>
                  <a:lnTo>
                    <a:pt x="11267" y="4098"/>
                  </a:lnTo>
                  <a:lnTo>
                    <a:pt x="10109" y="4098"/>
                  </a:lnTo>
                  <a:cubicBezTo>
                    <a:pt x="10109" y="4098"/>
                    <a:pt x="10109" y="2929"/>
                    <a:pt x="10109" y="2929"/>
                  </a:cubicBezTo>
                  <a:close/>
                  <a:moveTo>
                    <a:pt x="1005" y="13706"/>
                  </a:moveTo>
                  <a:lnTo>
                    <a:pt x="20371" y="13706"/>
                  </a:lnTo>
                  <a:cubicBezTo>
                    <a:pt x="20320" y="14619"/>
                    <a:pt x="20253" y="15533"/>
                    <a:pt x="20174" y="16442"/>
                  </a:cubicBezTo>
                  <a:cubicBezTo>
                    <a:pt x="20165" y="16538"/>
                    <a:pt x="20072" y="16622"/>
                    <a:pt x="19977" y="16622"/>
                  </a:cubicBezTo>
                  <a:lnTo>
                    <a:pt x="1399" y="16622"/>
                  </a:lnTo>
                  <a:cubicBezTo>
                    <a:pt x="1304" y="16622"/>
                    <a:pt x="1210" y="16537"/>
                    <a:pt x="1202" y="16442"/>
                  </a:cubicBezTo>
                  <a:cubicBezTo>
                    <a:pt x="1123" y="15533"/>
                    <a:pt x="1055" y="14619"/>
                    <a:pt x="1005" y="13706"/>
                  </a:cubicBezTo>
                  <a:close/>
                </a:path>
              </a:pathLst>
            </a:custGeom>
            <a:solidFill>
              <a:srgbClr val="FFFFFF"/>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796" name="Google Shape;796;p106"/>
          <p:cNvSpPr txBox="1"/>
          <p:nvPr/>
        </p:nvSpPr>
        <p:spPr>
          <a:xfrm>
            <a:off x="390525" y="2114550"/>
            <a:ext cx="4017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Displays</a:t>
            </a:r>
            <a:endParaRPr b="0" i="0" sz="700" u="none" cap="none" strike="noStrike">
              <a:solidFill>
                <a:srgbClr val="000000"/>
              </a:solidFill>
              <a:latin typeface="Arial"/>
              <a:ea typeface="Arial"/>
              <a:cs typeface="Arial"/>
              <a:sym typeface="Arial"/>
            </a:endParaRPr>
          </a:p>
        </p:txBody>
      </p:sp>
      <p:grpSp>
        <p:nvGrpSpPr>
          <p:cNvPr id="797" name="Google Shape;797;p106"/>
          <p:cNvGrpSpPr/>
          <p:nvPr/>
        </p:nvGrpSpPr>
        <p:grpSpPr>
          <a:xfrm>
            <a:off x="1211263" y="1889125"/>
            <a:ext cx="500067" cy="492975"/>
            <a:chOff x="0" y="0"/>
            <a:chExt cx="1000134" cy="986148"/>
          </a:xfrm>
        </p:grpSpPr>
        <p:sp>
          <p:nvSpPr>
            <p:cNvPr id="798" name="Google Shape;798;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49410"/>
              </a:srgbClr>
            </a:solidFill>
            <a:ln cap="flat" cmpd="sng" w="38100">
              <a:solidFill>
                <a:srgbClr val="3CAAAA">
                  <a:alpha val="49410"/>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799" name="Google Shape;799;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3CAAAA"/>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00" name="Google Shape;800;p106"/>
            <p:cNvSpPr/>
            <p:nvPr/>
          </p:nvSpPr>
          <p:spPr>
            <a:xfrm>
              <a:off x="238125" y="231850"/>
              <a:ext cx="523854" cy="522470"/>
            </a:xfrm>
            <a:custGeom>
              <a:rect b="b" l="l" r="r" t="t"/>
              <a:pathLst>
                <a:path extrusionOk="0" h="21358" w="21600">
                  <a:moveTo>
                    <a:pt x="5561" y="0"/>
                  </a:moveTo>
                  <a:cubicBezTo>
                    <a:pt x="2492" y="3"/>
                    <a:pt x="3" y="2464"/>
                    <a:pt x="0" y="5498"/>
                  </a:cubicBezTo>
                  <a:cubicBezTo>
                    <a:pt x="0" y="5668"/>
                    <a:pt x="143" y="5804"/>
                    <a:pt x="315" y="5804"/>
                  </a:cubicBezTo>
                  <a:cubicBezTo>
                    <a:pt x="487" y="5804"/>
                    <a:pt x="624" y="5668"/>
                    <a:pt x="624" y="5498"/>
                  </a:cubicBezTo>
                  <a:cubicBezTo>
                    <a:pt x="626" y="2803"/>
                    <a:pt x="2835" y="619"/>
                    <a:pt x="5561" y="617"/>
                  </a:cubicBezTo>
                  <a:cubicBezTo>
                    <a:pt x="5732" y="617"/>
                    <a:pt x="5876" y="475"/>
                    <a:pt x="5876" y="305"/>
                  </a:cubicBezTo>
                  <a:cubicBezTo>
                    <a:pt x="5876" y="135"/>
                    <a:pt x="5733" y="0"/>
                    <a:pt x="5561" y="0"/>
                  </a:cubicBezTo>
                  <a:close/>
                  <a:moveTo>
                    <a:pt x="13770" y="1157"/>
                  </a:moveTo>
                  <a:cubicBezTo>
                    <a:pt x="13569" y="1137"/>
                    <a:pt x="13358" y="1152"/>
                    <a:pt x="13153" y="1214"/>
                  </a:cubicBezTo>
                  <a:cubicBezTo>
                    <a:pt x="12824" y="1314"/>
                    <a:pt x="12535" y="1521"/>
                    <a:pt x="12336" y="1799"/>
                  </a:cubicBezTo>
                  <a:lnTo>
                    <a:pt x="10009" y="5117"/>
                  </a:lnTo>
                  <a:cubicBezTo>
                    <a:pt x="9898" y="4781"/>
                    <a:pt x="9678" y="4493"/>
                    <a:pt x="9386" y="4291"/>
                  </a:cubicBezTo>
                  <a:cubicBezTo>
                    <a:pt x="9033" y="4042"/>
                    <a:pt x="8591" y="3938"/>
                    <a:pt x="8164" y="4011"/>
                  </a:cubicBezTo>
                  <a:cubicBezTo>
                    <a:pt x="7764" y="4077"/>
                    <a:pt x="7409" y="4300"/>
                    <a:pt x="7174" y="4628"/>
                  </a:cubicBezTo>
                  <a:lnTo>
                    <a:pt x="3253" y="10209"/>
                  </a:lnTo>
                  <a:cubicBezTo>
                    <a:pt x="3192" y="10290"/>
                    <a:pt x="1762" y="12234"/>
                    <a:pt x="2154" y="14639"/>
                  </a:cubicBezTo>
                  <a:cubicBezTo>
                    <a:pt x="2412" y="16222"/>
                    <a:pt x="3396" y="17617"/>
                    <a:pt x="5072" y="18790"/>
                  </a:cubicBezTo>
                  <a:cubicBezTo>
                    <a:pt x="6595" y="19850"/>
                    <a:pt x="7973" y="20208"/>
                    <a:pt x="9141" y="20208"/>
                  </a:cubicBezTo>
                  <a:cubicBezTo>
                    <a:pt x="9962" y="20206"/>
                    <a:pt x="10775" y="20032"/>
                    <a:pt x="11520" y="19693"/>
                  </a:cubicBezTo>
                  <a:cubicBezTo>
                    <a:pt x="12473" y="19258"/>
                    <a:pt x="13314" y="18609"/>
                    <a:pt x="13976" y="17805"/>
                  </a:cubicBezTo>
                  <a:lnTo>
                    <a:pt x="14940" y="16432"/>
                  </a:lnTo>
                  <a:lnTo>
                    <a:pt x="19228" y="10348"/>
                  </a:lnTo>
                  <a:cubicBezTo>
                    <a:pt x="19721" y="9648"/>
                    <a:pt x="19547" y="8686"/>
                    <a:pt x="18842" y="8194"/>
                  </a:cubicBezTo>
                  <a:cubicBezTo>
                    <a:pt x="18566" y="8001"/>
                    <a:pt x="18235" y="7901"/>
                    <a:pt x="17897" y="7914"/>
                  </a:cubicBezTo>
                  <a:lnTo>
                    <a:pt x="18771" y="6687"/>
                  </a:lnTo>
                  <a:cubicBezTo>
                    <a:pt x="19265" y="5988"/>
                    <a:pt x="19090" y="5024"/>
                    <a:pt x="18386" y="4532"/>
                  </a:cubicBezTo>
                  <a:cubicBezTo>
                    <a:pt x="18110" y="4340"/>
                    <a:pt x="17778" y="4239"/>
                    <a:pt x="17441" y="4253"/>
                  </a:cubicBezTo>
                  <a:lnTo>
                    <a:pt x="17479" y="4202"/>
                  </a:lnTo>
                  <a:cubicBezTo>
                    <a:pt x="17971" y="3502"/>
                    <a:pt x="17797" y="2545"/>
                    <a:pt x="17094" y="2053"/>
                  </a:cubicBezTo>
                  <a:cubicBezTo>
                    <a:pt x="16473" y="1620"/>
                    <a:pt x="15625" y="1693"/>
                    <a:pt x="15094" y="2231"/>
                  </a:cubicBezTo>
                  <a:cubicBezTo>
                    <a:pt x="14905" y="1622"/>
                    <a:pt x="14373" y="1218"/>
                    <a:pt x="13770" y="1157"/>
                  </a:cubicBezTo>
                  <a:close/>
                  <a:moveTo>
                    <a:pt x="13449" y="1767"/>
                  </a:moveTo>
                  <a:cubicBezTo>
                    <a:pt x="13683" y="1726"/>
                    <a:pt x="13938" y="1775"/>
                    <a:pt x="14149" y="1920"/>
                  </a:cubicBezTo>
                  <a:cubicBezTo>
                    <a:pt x="14571" y="2217"/>
                    <a:pt x="14671" y="2796"/>
                    <a:pt x="14374" y="3216"/>
                  </a:cubicBezTo>
                  <a:lnTo>
                    <a:pt x="10376" y="8893"/>
                  </a:lnTo>
                  <a:cubicBezTo>
                    <a:pt x="10270" y="9027"/>
                    <a:pt x="10298" y="9221"/>
                    <a:pt x="10434" y="9325"/>
                  </a:cubicBezTo>
                  <a:cubicBezTo>
                    <a:pt x="10569" y="9429"/>
                    <a:pt x="10765" y="9402"/>
                    <a:pt x="10871" y="9268"/>
                  </a:cubicBezTo>
                  <a:cubicBezTo>
                    <a:pt x="10877" y="9259"/>
                    <a:pt x="10884" y="9251"/>
                    <a:pt x="10890" y="9242"/>
                  </a:cubicBezTo>
                  <a:lnTo>
                    <a:pt x="14889" y="3566"/>
                  </a:lnTo>
                  <a:lnTo>
                    <a:pt x="15441" y="2778"/>
                  </a:lnTo>
                  <a:cubicBezTo>
                    <a:pt x="15737" y="2362"/>
                    <a:pt x="16318" y="2265"/>
                    <a:pt x="16740" y="2555"/>
                  </a:cubicBezTo>
                  <a:cubicBezTo>
                    <a:pt x="17162" y="2852"/>
                    <a:pt x="17260" y="3425"/>
                    <a:pt x="16965" y="3846"/>
                  </a:cubicBezTo>
                  <a:lnTo>
                    <a:pt x="12581" y="10082"/>
                  </a:lnTo>
                  <a:cubicBezTo>
                    <a:pt x="12475" y="10216"/>
                    <a:pt x="12503" y="10403"/>
                    <a:pt x="12639" y="10507"/>
                  </a:cubicBezTo>
                  <a:cubicBezTo>
                    <a:pt x="12774" y="10611"/>
                    <a:pt x="12964" y="10591"/>
                    <a:pt x="13069" y="10457"/>
                  </a:cubicBezTo>
                  <a:cubicBezTo>
                    <a:pt x="13076" y="10448"/>
                    <a:pt x="13083" y="10440"/>
                    <a:pt x="13089" y="10431"/>
                  </a:cubicBezTo>
                  <a:lnTo>
                    <a:pt x="16727" y="5263"/>
                  </a:lnTo>
                  <a:cubicBezTo>
                    <a:pt x="17022" y="4846"/>
                    <a:pt x="17603" y="4743"/>
                    <a:pt x="18026" y="5034"/>
                  </a:cubicBezTo>
                  <a:cubicBezTo>
                    <a:pt x="18447" y="5330"/>
                    <a:pt x="18556" y="5903"/>
                    <a:pt x="18264" y="6325"/>
                  </a:cubicBezTo>
                  <a:lnTo>
                    <a:pt x="14001" y="12376"/>
                  </a:lnTo>
                  <a:cubicBezTo>
                    <a:pt x="13903" y="12516"/>
                    <a:pt x="13937" y="12711"/>
                    <a:pt x="14079" y="12808"/>
                  </a:cubicBezTo>
                  <a:cubicBezTo>
                    <a:pt x="14220" y="12906"/>
                    <a:pt x="14411" y="12866"/>
                    <a:pt x="14509" y="12726"/>
                  </a:cubicBezTo>
                  <a:lnTo>
                    <a:pt x="17190" y="8925"/>
                  </a:lnTo>
                  <a:cubicBezTo>
                    <a:pt x="17485" y="8508"/>
                    <a:pt x="18067" y="8412"/>
                    <a:pt x="18489" y="8702"/>
                  </a:cubicBezTo>
                  <a:cubicBezTo>
                    <a:pt x="18908" y="8999"/>
                    <a:pt x="19006" y="9573"/>
                    <a:pt x="18714" y="9993"/>
                  </a:cubicBezTo>
                  <a:lnTo>
                    <a:pt x="14432" y="16076"/>
                  </a:lnTo>
                  <a:lnTo>
                    <a:pt x="13468" y="17436"/>
                  </a:lnTo>
                  <a:cubicBezTo>
                    <a:pt x="13336" y="17607"/>
                    <a:pt x="10203" y="21600"/>
                    <a:pt x="5432" y="18281"/>
                  </a:cubicBezTo>
                  <a:cubicBezTo>
                    <a:pt x="3897" y="17205"/>
                    <a:pt x="3002" y="15954"/>
                    <a:pt x="2771" y="14544"/>
                  </a:cubicBezTo>
                  <a:cubicBezTo>
                    <a:pt x="2418" y="12391"/>
                    <a:pt x="3742" y="10591"/>
                    <a:pt x="3761" y="10565"/>
                  </a:cubicBezTo>
                  <a:lnTo>
                    <a:pt x="7689" y="4984"/>
                  </a:lnTo>
                  <a:cubicBezTo>
                    <a:pt x="7827" y="4788"/>
                    <a:pt x="8036" y="4655"/>
                    <a:pt x="8274" y="4615"/>
                  </a:cubicBezTo>
                  <a:cubicBezTo>
                    <a:pt x="8537" y="4570"/>
                    <a:pt x="8808" y="4633"/>
                    <a:pt x="9026" y="4786"/>
                  </a:cubicBezTo>
                  <a:cubicBezTo>
                    <a:pt x="9469" y="5080"/>
                    <a:pt x="9593" y="5667"/>
                    <a:pt x="9302" y="6109"/>
                  </a:cubicBezTo>
                  <a:lnTo>
                    <a:pt x="6808" y="9630"/>
                  </a:lnTo>
                  <a:lnTo>
                    <a:pt x="6808" y="9643"/>
                  </a:lnTo>
                  <a:cubicBezTo>
                    <a:pt x="6804" y="9649"/>
                    <a:pt x="6804" y="9655"/>
                    <a:pt x="6801" y="9662"/>
                  </a:cubicBezTo>
                  <a:cubicBezTo>
                    <a:pt x="6794" y="9673"/>
                    <a:pt x="6787" y="9681"/>
                    <a:pt x="6782" y="9694"/>
                  </a:cubicBezTo>
                  <a:cubicBezTo>
                    <a:pt x="6781" y="9698"/>
                    <a:pt x="6781" y="9702"/>
                    <a:pt x="6782" y="9706"/>
                  </a:cubicBezTo>
                  <a:cubicBezTo>
                    <a:pt x="6777" y="9720"/>
                    <a:pt x="6771" y="9737"/>
                    <a:pt x="6769" y="9751"/>
                  </a:cubicBezTo>
                  <a:cubicBezTo>
                    <a:pt x="6769" y="9751"/>
                    <a:pt x="6769" y="9764"/>
                    <a:pt x="6769" y="9770"/>
                  </a:cubicBezTo>
                  <a:cubicBezTo>
                    <a:pt x="6769" y="9783"/>
                    <a:pt x="6769" y="9795"/>
                    <a:pt x="6769" y="9808"/>
                  </a:cubicBezTo>
                  <a:cubicBezTo>
                    <a:pt x="6769" y="9808"/>
                    <a:pt x="6769" y="9826"/>
                    <a:pt x="6769" y="9834"/>
                  </a:cubicBezTo>
                  <a:cubicBezTo>
                    <a:pt x="6769" y="9845"/>
                    <a:pt x="6769" y="9854"/>
                    <a:pt x="6769" y="9865"/>
                  </a:cubicBezTo>
                  <a:cubicBezTo>
                    <a:pt x="6769" y="9873"/>
                    <a:pt x="6769" y="9884"/>
                    <a:pt x="6769" y="9891"/>
                  </a:cubicBezTo>
                  <a:cubicBezTo>
                    <a:pt x="6772" y="9903"/>
                    <a:pt x="6777" y="9911"/>
                    <a:pt x="6782" y="9923"/>
                  </a:cubicBezTo>
                  <a:lnTo>
                    <a:pt x="6795" y="9942"/>
                  </a:lnTo>
                  <a:lnTo>
                    <a:pt x="6808" y="9973"/>
                  </a:lnTo>
                  <a:lnTo>
                    <a:pt x="6827" y="9993"/>
                  </a:lnTo>
                  <a:cubicBezTo>
                    <a:pt x="6834" y="10002"/>
                    <a:pt x="6844" y="10010"/>
                    <a:pt x="6853" y="10018"/>
                  </a:cubicBezTo>
                  <a:cubicBezTo>
                    <a:pt x="6859" y="10025"/>
                    <a:pt x="6864" y="10032"/>
                    <a:pt x="6872" y="10037"/>
                  </a:cubicBezTo>
                  <a:lnTo>
                    <a:pt x="6891" y="10050"/>
                  </a:lnTo>
                  <a:cubicBezTo>
                    <a:pt x="6912" y="10063"/>
                    <a:pt x="6933" y="10079"/>
                    <a:pt x="6956" y="10088"/>
                  </a:cubicBezTo>
                  <a:cubicBezTo>
                    <a:pt x="7085" y="10134"/>
                    <a:pt x="10101" y="11271"/>
                    <a:pt x="9714" y="14817"/>
                  </a:cubicBezTo>
                  <a:cubicBezTo>
                    <a:pt x="9695" y="14986"/>
                    <a:pt x="9819" y="15136"/>
                    <a:pt x="9990" y="15154"/>
                  </a:cubicBezTo>
                  <a:lnTo>
                    <a:pt x="10022" y="15154"/>
                  </a:lnTo>
                  <a:cubicBezTo>
                    <a:pt x="10181" y="15155"/>
                    <a:pt x="10320" y="15037"/>
                    <a:pt x="10337" y="14881"/>
                  </a:cubicBezTo>
                  <a:cubicBezTo>
                    <a:pt x="10693" y="11624"/>
                    <a:pt x="8430" y="10128"/>
                    <a:pt x="7534" y="9668"/>
                  </a:cubicBezTo>
                  <a:lnTo>
                    <a:pt x="9804" y="6439"/>
                  </a:lnTo>
                  <a:lnTo>
                    <a:pt x="12851" y="2149"/>
                  </a:lnTo>
                  <a:cubicBezTo>
                    <a:pt x="12998" y="1940"/>
                    <a:pt x="13214" y="1808"/>
                    <a:pt x="13449" y="1767"/>
                  </a:cubicBezTo>
                  <a:close/>
                  <a:moveTo>
                    <a:pt x="5149" y="2002"/>
                  </a:moveTo>
                  <a:cubicBezTo>
                    <a:pt x="3575" y="2002"/>
                    <a:pt x="2031" y="3535"/>
                    <a:pt x="2031" y="5092"/>
                  </a:cubicBezTo>
                  <a:cubicBezTo>
                    <a:pt x="2031" y="5261"/>
                    <a:pt x="2168" y="5397"/>
                    <a:pt x="2340" y="5397"/>
                  </a:cubicBezTo>
                  <a:cubicBezTo>
                    <a:pt x="2512" y="5397"/>
                    <a:pt x="2655" y="5261"/>
                    <a:pt x="2655" y="5092"/>
                  </a:cubicBezTo>
                  <a:cubicBezTo>
                    <a:pt x="2655" y="3861"/>
                    <a:pt x="3911" y="2619"/>
                    <a:pt x="5149" y="2619"/>
                  </a:cubicBezTo>
                  <a:cubicBezTo>
                    <a:pt x="5321" y="2619"/>
                    <a:pt x="5464" y="2484"/>
                    <a:pt x="5464" y="2314"/>
                  </a:cubicBezTo>
                  <a:cubicBezTo>
                    <a:pt x="5464" y="2144"/>
                    <a:pt x="5321" y="2002"/>
                    <a:pt x="5149" y="2002"/>
                  </a:cubicBezTo>
                  <a:close/>
                  <a:moveTo>
                    <a:pt x="21285" y="15555"/>
                  </a:moveTo>
                  <a:cubicBezTo>
                    <a:pt x="21113" y="15555"/>
                    <a:pt x="20976" y="15690"/>
                    <a:pt x="20976" y="15860"/>
                  </a:cubicBezTo>
                  <a:cubicBezTo>
                    <a:pt x="20974" y="18555"/>
                    <a:pt x="18765" y="20739"/>
                    <a:pt x="16039" y="20741"/>
                  </a:cubicBezTo>
                  <a:cubicBezTo>
                    <a:pt x="15868" y="20741"/>
                    <a:pt x="15724" y="20883"/>
                    <a:pt x="15724" y="21053"/>
                  </a:cubicBezTo>
                  <a:cubicBezTo>
                    <a:pt x="15724" y="21223"/>
                    <a:pt x="15868" y="21358"/>
                    <a:pt x="16039" y="21358"/>
                  </a:cubicBezTo>
                  <a:cubicBezTo>
                    <a:pt x="19108" y="21355"/>
                    <a:pt x="21597" y="18894"/>
                    <a:pt x="21600" y="15860"/>
                  </a:cubicBezTo>
                  <a:cubicBezTo>
                    <a:pt x="21600" y="15690"/>
                    <a:pt x="21457" y="15555"/>
                    <a:pt x="21285" y="15555"/>
                  </a:cubicBezTo>
                  <a:close/>
                  <a:moveTo>
                    <a:pt x="19260" y="15961"/>
                  </a:moveTo>
                  <a:cubicBezTo>
                    <a:pt x="19088" y="15961"/>
                    <a:pt x="18945" y="16097"/>
                    <a:pt x="18945" y="16266"/>
                  </a:cubicBezTo>
                  <a:cubicBezTo>
                    <a:pt x="18945" y="17497"/>
                    <a:pt x="17689" y="18739"/>
                    <a:pt x="16451" y="18739"/>
                  </a:cubicBezTo>
                  <a:cubicBezTo>
                    <a:pt x="16279" y="18739"/>
                    <a:pt x="16136" y="18874"/>
                    <a:pt x="16136" y="19044"/>
                  </a:cubicBezTo>
                  <a:cubicBezTo>
                    <a:pt x="16136" y="19214"/>
                    <a:pt x="16279" y="19356"/>
                    <a:pt x="16451" y="19356"/>
                  </a:cubicBezTo>
                  <a:cubicBezTo>
                    <a:pt x="18025" y="19356"/>
                    <a:pt x="19569" y="17823"/>
                    <a:pt x="19569" y="16266"/>
                  </a:cubicBezTo>
                  <a:cubicBezTo>
                    <a:pt x="19569" y="16097"/>
                    <a:pt x="19432" y="15961"/>
                    <a:pt x="19260" y="15961"/>
                  </a:cubicBezTo>
                  <a:close/>
                </a:path>
              </a:pathLst>
            </a:custGeom>
            <a:solidFill>
              <a:srgbClr val="FFFFFF"/>
            </a:solidFill>
            <a:ln cap="flat" cmpd="sng" w="9525">
              <a:solidFill>
                <a:srgbClr val="FFFFFF"/>
              </a:solidFill>
              <a:prstDash val="solid"/>
              <a:miter lim="262144"/>
              <a:headEnd len="sm" w="sm" type="none"/>
              <a:tailEnd len="sm" w="sm" type="none"/>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801" name="Google Shape;801;p106"/>
          <p:cNvSpPr txBox="1"/>
          <p:nvPr/>
        </p:nvSpPr>
        <p:spPr>
          <a:xfrm>
            <a:off x="1275556" y="1684338"/>
            <a:ext cx="3717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Haptics</a:t>
            </a:r>
            <a:endParaRPr b="0" i="0" sz="700" u="none" cap="none" strike="noStrike">
              <a:solidFill>
                <a:srgbClr val="000000"/>
              </a:solidFill>
              <a:latin typeface="Arial"/>
              <a:ea typeface="Arial"/>
              <a:cs typeface="Arial"/>
              <a:sym typeface="Arial"/>
            </a:endParaRPr>
          </a:p>
        </p:txBody>
      </p:sp>
      <p:grpSp>
        <p:nvGrpSpPr>
          <p:cNvPr id="802" name="Google Shape;802;p106"/>
          <p:cNvGrpSpPr/>
          <p:nvPr/>
        </p:nvGrpSpPr>
        <p:grpSpPr>
          <a:xfrm>
            <a:off x="2081213" y="2324894"/>
            <a:ext cx="500067" cy="493764"/>
            <a:chOff x="0" y="0"/>
            <a:chExt cx="1000134" cy="986148"/>
          </a:xfrm>
        </p:grpSpPr>
        <p:sp>
          <p:nvSpPr>
            <p:cNvPr id="803" name="Google Shape;803;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49410"/>
              </a:srgbClr>
            </a:solidFill>
            <a:ln cap="flat" cmpd="sng" w="38100">
              <a:solidFill>
                <a:srgbClr val="3CAAAA">
                  <a:alpha val="49410"/>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04" name="Google Shape;804;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3CAAAA"/>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05" name="Google Shape;805;p106"/>
            <p:cNvSpPr/>
            <p:nvPr/>
          </p:nvSpPr>
          <p:spPr>
            <a:xfrm>
              <a:off x="238125" y="231478"/>
              <a:ext cx="523848" cy="523206"/>
            </a:xfrm>
            <a:custGeom>
              <a:rect b="b" l="l" r="r" t="t"/>
              <a:pathLst>
                <a:path extrusionOk="0" h="21600" w="21456">
                  <a:moveTo>
                    <a:pt x="1494" y="0"/>
                  </a:moveTo>
                  <a:cubicBezTo>
                    <a:pt x="947" y="0"/>
                    <a:pt x="480" y="434"/>
                    <a:pt x="431" y="984"/>
                  </a:cubicBezTo>
                  <a:cubicBezTo>
                    <a:pt x="-144" y="7499"/>
                    <a:pt x="-144" y="14106"/>
                    <a:pt x="431" y="20622"/>
                  </a:cubicBezTo>
                  <a:cubicBezTo>
                    <a:pt x="480" y="21172"/>
                    <a:pt x="947" y="21600"/>
                    <a:pt x="1494" y="21600"/>
                  </a:cubicBezTo>
                  <a:lnTo>
                    <a:pt x="19877" y="21600"/>
                  </a:lnTo>
                  <a:cubicBezTo>
                    <a:pt x="20424" y="21600"/>
                    <a:pt x="20891" y="21173"/>
                    <a:pt x="20940" y="20622"/>
                  </a:cubicBezTo>
                  <a:cubicBezTo>
                    <a:pt x="21124" y="18536"/>
                    <a:pt x="21250" y="16414"/>
                    <a:pt x="21316" y="14319"/>
                  </a:cubicBezTo>
                  <a:lnTo>
                    <a:pt x="20450" y="14286"/>
                  </a:lnTo>
                  <a:cubicBezTo>
                    <a:pt x="20385" y="16365"/>
                    <a:pt x="20257" y="18469"/>
                    <a:pt x="20075" y="20539"/>
                  </a:cubicBezTo>
                  <a:cubicBezTo>
                    <a:pt x="20066" y="20635"/>
                    <a:pt x="19973" y="20725"/>
                    <a:pt x="19877" y="20725"/>
                  </a:cubicBezTo>
                  <a:lnTo>
                    <a:pt x="1494" y="20725"/>
                  </a:lnTo>
                  <a:cubicBezTo>
                    <a:pt x="1398" y="20725"/>
                    <a:pt x="1299" y="20635"/>
                    <a:pt x="1290" y="20539"/>
                  </a:cubicBezTo>
                  <a:cubicBezTo>
                    <a:pt x="720" y="14075"/>
                    <a:pt x="720" y="7525"/>
                    <a:pt x="1290" y="1061"/>
                  </a:cubicBezTo>
                  <a:cubicBezTo>
                    <a:pt x="1299" y="965"/>
                    <a:pt x="1398" y="875"/>
                    <a:pt x="1494" y="875"/>
                  </a:cubicBezTo>
                  <a:lnTo>
                    <a:pt x="7216" y="875"/>
                  </a:lnTo>
                  <a:lnTo>
                    <a:pt x="7216" y="0"/>
                  </a:lnTo>
                  <a:lnTo>
                    <a:pt x="1494" y="0"/>
                  </a:lnTo>
                  <a:close/>
                  <a:moveTo>
                    <a:pt x="14129" y="0"/>
                  </a:moveTo>
                  <a:lnTo>
                    <a:pt x="14053" y="875"/>
                  </a:lnTo>
                  <a:cubicBezTo>
                    <a:pt x="15933" y="1047"/>
                    <a:pt x="17858" y="1063"/>
                    <a:pt x="19909" y="946"/>
                  </a:cubicBezTo>
                  <a:lnTo>
                    <a:pt x="8961" y="12009"/>
                  </a:lnTo>
                  <a:cubicBezTo>
                    <a:pt x="8961" y="12009"/>
                    <a:pt x="9572" y="12633"/>
                    <a:pt x="9572" y="12633"/>
                  </a:cubicBezTo>
                  <a:lnTo>
                    <a:pt x="20508" y="1582"/>
                  </a:lnTo>
                  <a:cubicBezTo>
                    <a:pt x="20399" y="3456"/>
                    <a:pt x="20430" y="5385"/>
                    <a:pt x="20597" y="7474"/>
                  </a:cubicBezTo>
                  <a:lnTo>
                    <a:pt x="21456" y="7404"/>
                  </a:lnTo>
                  <a:cubicBezTo>
                    <a:pt x="21279" y="5175"/>
                    <a:pt x="21264" y="3128"/>
                    <a:pt x="21405" y="1145"/>
                  </a:cubicBezTo>
                  <a:cubicBezTo>
                    <a:pt x="21426" y="847"/>
                    <a:pt x="21320" y="558"/>
                    <a:pt x="21112" y="347"/>
                  </a:cubicBezTo>
                  <a:cubicBezTo>
                    <a:pt x="20907" y="139"/>
                    <a:pt x="20625" y="31"/>
                    <a:pt x="20336" y="51"/>
                  </a:cubicBezTo>
                  <a:cubicBezTo>
                    <a:pt x="18146" y="200"/>
                    <a:pt x="16111" y="182"/>
                    <a:pt x="14129" y="0"/>
                  </a:cubicBezTo>
                  <a:close/>
                </a:path>
              </a:pathLst>
            </a:custGeom>
            <a:solidFill>
              <a:srgbClr val="FFFFFF"/>
            </a:solidFill>
            <a:ln cap="flat" cmpd="sng" w="9525">
              <a:solidFill>
                <a:srgbClr val="FFFFFF"/>
              </a:solidFill>
              <a:prstDash val="solid"/>
              <a:miter lim="262144"/>
              <a:headEnd len="sm" w="sm" type="none"/>
              <a:tailEnd len="sm" w="sm" type="none"/>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806" name="Google Shape;806;p106"/>
          <p:cNvSpPr txBox="1"/>
          <p:nvPr/>
        </p:nvSpPr>
        <p:spPr>
          <a:xfrm>
            <a:off x="2024856" y="2114550"/>
            <a:ext cx="6126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Form Factors</a:t>
            </a:r>
            <a:endParaRPr b="0" i="0" sz="700" u="none" cap="none" strike="noStrike">
              <a:solidFill>
                <a:srgbClr val="000000"/>
              </a:solidFill>
              <a:latin typeface="Arial"/>
              <a:ea typeface="Arial"/>
              <a:cs typeface="Arial"/>
              <a:sym typeface="Arial"/>
            </a:endParaRPr>
          </a:p>
        </p:txBody>
      </p:sp>
      <p:grpSp>
        <p:nvGrpSpPr>
          <p:cNvPr id="807" name="Google Shape;807;p106"/>
          <p:cNvGrpSpPr/>
          <p:nvPr/>
        </p:nvGrpSpPr>
        <p:grpSpPr>
          <a:xfrm>
            <a:off x="7658095" y="379413"/>
            <a:ext cx="500067" cy="492975"/>
            <a:chOff x="-9" y="0"/>
            <a:chExt cx="1000134" cy="986148"/>
          </a:xfrm>
        </p:grpSpPr>
        <p:sp>
          <p:nvSpPr>
            <p:cNvPr id="808" name="Google Shape;808;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49410"/>
              </a:srgbClr>
            </a:solidFill>
            <a:ln cap="flat" cmpd="sng" w="38100">
              <a:solidFill>
                <a:srgbClr val="F58C28">
                  <a:alpha val="49410"/>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09" name="Google Shape;809;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F58C28"/>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10" name="Google Shape;810;p106"/>
            <p:cNvSpPr txBox="1"/>
            <p:nvPr/>
          </p:nvSpPr>
          <p:spPr>
            <a:xfrm>
              <a:off x="242010" y="258129"/>
              <a:ext cx="519300" cy="446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200"/>
                <a:buFont typeface="Optimistic Display Light"/>
                <a:buNone/>
              </a:pPr>
              <a:r>
                <a:rPr b="0" i="0" lang="en" sz="1200" u="none" cap="none" strike="noStrike">
                  <a:solidFill>
                    <a:srgbClr val="FFFFFF"/>
                  </a:solidFill>
                  <a:latin typeface="Optimistic Display Light"/>
                  <a:ea typeface="Optimistic Display Light"/>
                  <a:cs typeface="Optimistic Display Light"/>
                  <a:sym typeface="Optimistic Display Light"/>
                </a:rPr>
                <a:t>5G</a:t>
              </a:r>
              <a:endParaRPr b="0" i="0" sz="700" u="none" cap="none" strike="noStrike">
                <a:solidFill>
                  <a:srgbClr val="000000"/>
                </a:solidFill>
                <a:latin typeface="Arial"/>
                <a:ea typeface="Arial"/>
                <a:cs typeface="Arial"/>
                <a:sym typeface="Arial"/>
              </a:endParaRPr>
            </a:p>
          </p:txBody>
        </p:sp>
      </p:grpSp>
      <p:sp>
        <p:nvSpPr>
          <p:cNvPr id="811" name="Google Shape;811;p106"/>
          <p:cNvSpPr txBox="1"/>
          <p:nvPr/>
        </p:nvSpPr>
        <p:spPr>
          <a:xfrm>
            <a:off x="7821613" y="212725"/>
            <a:ext cx="1722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5G</a:t>
            </a:r>
            <a:endParaRPr b="0" i="0" sz="700" u="none" cap="none" strike="noStrike">
              <a:solidFill>
                <a:srgbClr val="000000"/>
              </a:solidFill>
              <a:latin typeface="Arial"/>
              <a:ea typeface="Arial"/>
              <a:cs typeface="Arial"/>
              <a:sym typeface="Arial"/>
            </a:endParaRPr>
          </a:p>
        </p:txBody>
      </p:sp>
      <p:grpSp>
        <p:nvGrpSpPr>
          <p:cNvPr id="812" name="Google Shape;812;p106"/>
          <p:cNvGrpSpPr/>
          <p:nvPr/>
        </p:nvGrpSpPr>
        <p:grpSpPr>
          <a:xfrm>
            <a:off x="8288333" y="1036638"/>
            <a:ext cx="500067" cy="492975"/>
            <a:chOff x="-9" y="0"/>
            <a:chExt cx="1000134" cy="986148"/>
          </a:xfrm>
        </p:grpSpPr>
        <p:sp>
          <p:nvSpPr>
            <p:cNvPr id="813" name="Google Shape;813;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49410"/>
              </a:srgbClr>
            </a:solidFill>
            <a:ln cap="flat" cmpd="sng" w="38100">
              <a:solidFill>
                <a:srgbClr val="F58C28">
                  <a:alpha val="49410"/>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14" name="Google Shape;814;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F58C28"/>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15" name="Google Shape;815;p106"/>
            <p:cNvSpPr/>
            <p:nvPr/>
          </p:nvSpPr>
          <p:spPr>
            <a:xfrm>
              <a:off x="214313" y="208031"/>
              <a:ext cx="571482" cy="570078"/>
            </a:xfrm>
            <a:custGeom>
              <a:rect b="b" l="l" r="r" t="t"/>
              <a:pathLst>
                <a:path extrusionOk="0" h="21600" w="21600">
                  <a:moveTo>
                    <a:pt x="8563" y="0"/>
                  </a:moveTo>
                  <a:cubicBezTo>
                    <a:pt x="7909" y="0"/>
                    <a:pt x="7374" y="529"/>
                    <a:pt x="7374" y="1183"/>
                  </a:cubicBezTo>
                  <a:cubicBezTo>
                    <a:pt x="7374" y="1697"/>
                    <a:pt x="7705" y="2131"/>
                    <a:pt x="8164" y="2295"/>
                  </a:cubicBezTo>
                  <a:lnTo>
                    <a:pt x="8164" y="4481"/>
                  </a:lnTo>
                  <a:lnTo>
                    <a:pt x="5683" y="4481"/>
                  </a:lnTo>
                  <a:cubicBezTo>
                    <a:pt x="5184" y="4481"/>
                    <a:pt x="4762" y="4870"/>
                    <a:pt x="4719" y="5368"/>
                  </a:cubicBezTo>
                  <a:cubicBezTo>
                    <a:pt x="4638" y="6299"/>
                    <a:pt x="4578" y="7228"/>
                    <a:pt x="4539" y="8164"/>
                  </a:cubicBezTo>
                  <a:lnTo>
                    <a:pt x="2295" y="8164"/>
                  </a:lnTo>
                  <a:cubicBezTo>
                    <a:pt x="2131" y="7705"/>
                    <a:pt x="1697" y="7374"/>
                    <a:pt x="1183" y="7374"/>
                  </a:cubicBezTo>
                  <a:cubicBezTo>
                    <a:pt x="529" y="7374"/>
                    <a:pt x="0" y="7909"/>
                    <a:pt x="0" y="8563"/>
                  </a:cubicBezTo>
                  <a:cubicBezTo>
                    <a:pt x="0" y="9217"/>
                    <a:pt x="529" y="9746"/>
                    <a:pt x="1183" y="9746"/>
                  </a:cubicBezTo>
                  <a:cubicBezTo>
                    <a:pt x="1697" y="9746"/>
                    <a:pt x="2131" y="9414"/>
                    <a:pt x="2295" y="8955"/>
                  </a:cubicBezTo>
                  <a:lnTo>
                    <a:pt x="4513" y="8955"/>
                  </a:lnTo>
                  <a:cubicBezTo>
                    <a:pt x="4476" y="10184"/>
                    <a:pt x="4474" y="11416"/>
                    <a:pt x="4506" y="12645"/>
                  </a:cubicBezTo>
                  <a:lnTo>
                    <a:pt x="2295" y="12645"/>
                  </a:lnTo>
                  <a:cubicBezTo>
                    <a:pt x="2131" y="12186"/>
                    <a:pt x="1697" y="11854"/>
                    <a:pt x="1183" y="11854"/>
                  </a:cubicBezTo>
                  <a:cubicBezTo>
                    <a:pt x="529" y="11854"/>
                    <a:pt x="0" y="12383"/>
                    <a:pt x="0" y="13037"/>
                  </a:cubicBezTo>
                  <a:cubicBezTo>
                    <a:pt x="0" y="13691"/>
                    <a:pt x="529" y="14226"/>
                    <a:pt x="1183" y="14226"/>
                  </a:cubicBezTo>
                  <a:cubicBezTo>
                    <a:pt x="1697" y="14226"/>
                    <a:pt x="2131" y="13895"/>
                    <a:pt x="2295" y="13436"/>
                  </a:cubicBezTo>
                  <a:lnTo>
                    <a:pt x="4532" y="13436"/>
                  </a:lnTo>
                  <a:cubicBezTo>
                    <a:pt x="4572" y="14460"/>
                    <a:pt x="4631" y="15477"/>
                    <a:pt x="4719" y="16496"/>
                  </a:cubicBezTo>
                  <a:cubicBezTo>
                    <a:pt x="4762" y="16993"/>
                    <a:pt x="5183" y="17383"/>
                    <a:pt x="5683" y="17383"/>
                  </a:cubicBezTo>
                  <a:lnTo>
                    <a:pt x="8164" y="17383"/>
                  </a:lnTo>
                  <a:lnTo>
                    <a:pt x="8164" y="19305"/>
                  </a:lnTo>
                  <a:cubicBezTo>
                    <a:pt x="7705" y="19469"/>
                    <a:pt x="7374" y="19903"/>
                    <a:pt x="7374" y="20417"/>
                  </a:cubicBezTo>
                  <a:cubicBezTo>
                    <a:pt x="7374" y="21071"/>
                    <a:pt x="7909" y="21600"/>
                    <a:pt x="8563" y="21600"/>
                  </a:cubicBezTo>
                  <a:cubicBezTo>
                    <a:pt x="9217" y="21600"/>
                    <a:pt x="9746" y="21071"/>
                    <a:pt x="9746" y="20417"/>
                  </a:cubicBezTo>
                  <a:cubicBezTo>
                    <a:pt x="9746" y="19903"/>
                    <a:pt x="9414" y="19469"/>
                    <a:pt x="8955" y="19305"/>
                  </a:cubicBezTo>
                  <a:lnTo>
                    <a:pt x="8955" y="17383"/>
                  </a:lnTo>
                  <a:lnTo>
                    <a:pt x="12645" y="17383"/>
                  </a:lnTo>
                  <a:lnTo>
                    <a:pt x="12645" y="19305"/>
                  </a:lnTo>
                  <a:cubicBezTo>
                    <a:pt x="12186" y="19469"/>
                    <a:pt x="11854" y="19903"/>
                    <a:pt x="11854" y="20417"/>
                  </a:cubicBezTo>
                  <a:cubicBezTo>
                    <a:pt x="11854" y="21071"/>
                    <a:pt x="12383" y="21600"/>
                    <a:pt x="13037" y="21600"/>
                  </a:cubicBezTo>
                  <a:cubicBezTo>
                    <a:pt x="13691" y="21600"/>
                    <a:pt x="14226" y="21071"/>
                    <a:pt x="14226" y="20417"/>
                  </a:cubicBezTo>
                  <a:cubicBezTo>
                    <a:pt x="14226" y="19903"/>
                    <a:pt x="13895" y="19469"/>
                    <a:pt x="13436" y="19305"/>
                  </a:cubicBezTo>
                  <a:lnTo>
                    <a:pt x="13436" y="17383"/>
                  </a:lnTo>
                  <a:lnTo>
                    <a:pt x="15917" y="17383"/>
                  </a:lnTo>
                  <a:cubicBezTo>
                    <a:pt x="16417" y="17383"/>
                    <a:pt x="16838" y="16993"/>
                    <a:pt x="16881" y="16496"/>
                  </a:cubicBezTo>
                  <a:cubicBezTo>
                    <a:pt x="16969" y="15478"/>
                    <a:pt x="17028" y="14460"/>
                    <a:pt x="17068" y="13436"/>
                  </a:cubicBezTo>
                  <a:lnTo>
                    <a:pt x="19305" y="13436"/>
                  </a:lnTo>
                  <a:cubicBezTo>
                    <a:pt x="19469" y="13895"/>
                    <a:pt x="19903" y="14226"/>
                    <a:pt x="20417" y="14226"/>
                  </a:cubicBezTo>
                  <a:cubicBezTo>
                    <a:pt x="21071" y="14226"/>
                    <a:pt x="21600" y="13691"/>
                    <a:pt x="21600" y="13037"/>
                  </a:cubicBezTo>
                  <a:cubicBezTo>
                    <a:pt x="21600" y="12383"/>
                    <a:pt x="21071" y="11854"/>
                    <a:pt x="20417" y="11854"/>
                  </a:cubicBezTo>
                  <a:cubicBezTo>
                    <a:pt x="19903" y="11854"/>
                    <a:pt x="19469" y="12186"/>
                    <a:pt x="19305" y="12645"/>
                  </a:cubicBezTo>
                  <a:lnTo>
                    <a:pt x="17094" y="12645"/>
                  </a:lnTo>
                  <a:cubicBezTo>
                    <a:pt x="17126" y="11416"/>
                    <a:pt x="17124" y="10184"/>
                    <a:pt x="17087" y="8955"/>
                  </a:cubicBezTo>
                  <a:lnTo>
                    <a:pt x="19305" y="8955"/>
                  </a:lnTo>
                  <a:cubicBezTo>
                    <a:pt x="19469" y="9414"/>
                    <a:pt x="19903" y="9746"/>
                    <a:pt x="20417" y="9746"/>
                  </a:cubicBezTo>
                  <a:cubicBezTo>
                    <a:pt x="21071" y="9746"/>
                    <a:pt x="21600" y="9217"/>
                    <a:pt x="21600" y="8563"/>
                  </a:cubicBezTo>
                  <a:cubicBezTo>
                    <a:pt x="21600" y="7909"/>
                    <a:pt x="21071" y="7374"/>
                    <a:pt x="20417" y="7374"/>
                  </a:cubicBezTo>
                  <a:cubicBezTo>
                    <a:pt x="19903" y="7374"/>
                    <a:pt x="19469" y="7705"/>
                    <a:pt x="19305" y="8164"/>
                  </a:cubicBezTo>
                  <a:lnTo>
                    <a:pt x="17061" y="8164"/>
                  </a:lnTo>
                  <a:cubicBezTo>
                    <a:pt x="17022" y="7228"/>
                    <a:pt x="16962" y="6292"/>
                    <a:pt x="16881" y="5361"/>
                  </a:cubicBezTo>
                  <a:cubicBezTo>
                    <a:pt x="16838" y="4864"/>
                    <a:pt x="16416" y="4481"/>
                    <a:pt x="15917" y="4481"/>
                  </a:cubicBezTo>
                  <a:lnTo>
                    <a:pt x="13436" y="4481"/>
                  </a:lnTo>
                  <a:lnTo>
                    <a:pt x="13436" y="2295"/>
                  </a:lnTo>
                  <a:cubicBezTo>
                    <a:pt x="13895" y="2131"/>
                    <a:pt x="14226" y="1697"/>
                    <a:pt x="14226" y="1183"/>
                  </a:cubicBezTo>
                  <a:cubicBezTo>
                    <a:pt x="14226" y="529"/>
                    <a:pt x="13691" y="0"/>
                    <a:pt x="13037" y="0"/>
                  </a:cubicBezTo>
                  <a:cubicBezTo>
                    <a:pt x="12383" y="0"/>
                    <a:pt x="11854" y="529"/>
                    <a:pt x="11854" y="1183"/>
                  </a:cubicBezTo>
                  <a:cubicBezTo>
                    <a:pt x="11854" y="1697"/>
                    <a:pt x="12186" y="2131"/>
                    <a:pt x="12645" y="2295"/>
                  </a:cubicBezTo>
                  <a:lnTo>
                    <a:pt x="12645" y="4481"/>
                  </a:lnTo>
                  <a:lnTo>
                    <a:pt x="8955" y="4481"/>
                  </a:lnTo>
                  <a:lnTo>
                    <a:pt x="8955" y="2295"/>
                  </a:lnTo>
                  <a:cubicBezTo>
                    <a:pt x="9414" y="2131"/>
                    <a:pt x="9746" y="1697"/>
                    <a:pt x="9746" y="1183"/>
                  </a:cubicBezTo>
                  <a:cubicBezTo>
                    <a:pt x="9746" y="529"/>
                    <a:pt x="9217" y="0"/>
                    <a:pt x="8563" y="0"/>
                  </a:cubicBezTo>
                  <a:close/>
                  <a:moveTo>
                    <a:pt x="8563" y="791"/>
                  </a:moveTo>
                  <a:cubicBezTo>
                    <a:pt x="8781" y="791"/>
                    <a:pt x="8955" y="965"/>
                    <a:pt x="8955" y="1183"/>
                  </a:cubicBezTo>
                  <a:cubicBezTo>
                    <a:pt x="8955" y="1401"/>
                    <a:pt x="8781" y="1581"/>
                    <a:pt x="8563" y="1581"/>
                  </a:cubicBezTo>
                  <a:cubicBezTo>
                    <a:pt x="8345" y="1581"/>
                    <a:pt x="8164" y="1401"/>
                    <a:pt x="8164" y="1183"/>
                  </a:cubicBezTo>
                  <a:cubicBezTo>
                    <a:pt x="8164" y="965"/>
                    <a:pt x="8345" y="791"/>
                    <a:pt x="8563" y="791"/>
                  </a:cubicBezTo>
                  <a:close/>
                  <a:moveTo>
                    <a:pt x="13037" y="791"/>
                  </a:moveTo>
                  <a:cubicBezTo>
                    <a:pt x="13255" y="791"/>
                    <a:pt x="13436" y="965"/>
                    <a:pt x="13436" y="1183"/>
                  </a:cubicBezTo>
                  <a:cubicBezTo>
                    <a:pt x="13436" y="1401"/>
                    <a:pt x="13255" y="1581"/>
                    <a:pt x="13037" y="1581"/>
                  </a:cubicBezTo>
                  <a:cubicBezTo>
                    <a:pt x="12819" y="1581"/>
                    <a:pt x="12645" y="1401"/>
                    <a:pt x="12645" y="1183"/>
                  </a:cubicBezTo>
                  <a:cubicBezTo>
                    <a:pt x="12645" y="965"/>
                    <a:pt x="12819" y="791"/>
                    <a:pt x="13037" y="791"/>
                  </a:cubicBezTo>
                  <a:close/>
                  <a:moveTo>
                    <a:pt x="5683" y="5271"/>
                  </a:moveTo>
                  <a:lnTo>
                    <a:pt x="15917" y="5271"/>
                  </a:lnTo>
                  <a:cubicBezTo>
                    <a:pt x="16004" y="5271"/>
                    <a:pt x="16090" y="5346"/>
                    <a:pt x="16097" y="5432"/>
                  </a:cubicBezTo>
                  <a:cubicBezTo>
                    <a:pt x="16412" y="9081"/>
                    <a:pt x="16412" y="12783"/>
                    <a:pt x="16097" y="16431"/>
                  </a:cubicBezTo>
                  <a:cubicBezTo>
                    <a:pt x="16090" y="16516"/>
                    <a:pt x="16003" y="16592"/>
                    <a:pt x="15917" y="16592"/>
                  </a:cubicBezTo>
                  <a:lnTo>
                    <a:pt x="5683" y="16592"/>
                  </a:lnTo>
                  <a:cubicBezTo>
                    <a:pt x="5597" y="16592"/>
                    <a:pt x="5510" y="16516"/>
                    <a:pt x="5503" y="16431"/>
                  </a:cubicBezTo>
                  <a:cubicBezTo>
                    <a:pt x="5188" y="12783"/>
                    <a:pt x="5188" y="9080"/>
                    <a:pt x="5503" y="5432"/>
                  </a:cubicBezTo>
                  <a:cubicBezTo>
                    <a:pt x="5510" y="5346"/>
                    <a:pt x="5596" y="5271"/>
                    <a:pt x="5683" y="5271"/>
                  </a:cubicBezTo>
                  <a:close/>
                  <a:moveTo>
                    <a:pt x="6737" y="6377"/>
                  </a:moveTo>
                  <a:lnTo>
                    <a:pt x="6737" y="7168"/>
                  </a:lnTo>
                  <a:lnTo>
                    <a:pt x="14246" y="7168"/>
                  </a:lnTo>
                  <a:cubicBezTo>
                    <a:pt x="14318" y="7168"/>
                    <a:pt x="14374" y="7224"/>
                    <a:pt x="14374" y="7296"/>
                  </a:cubicBezTo>
                  <a:lnTo>
                    <a:pt x="14374" y="15596"/>
                  </a:lnTo>
                  <a:lnTo>
                    <a:pt x="15165" y="15596"/>
                  </a:lnTo>
                  <a:lnTo>
                    <a:pt x="15165" y="7296"/>
                  </a:lnTo>
                  <a:cubicBezTo>
                    <a:pt x="15165" y="6788"/>
                    <a:pt x="14754" y="6377"/>
                    <a:pt x="14246" y="6377"/>
                  </a:cubicBezTo>
                  <a:lnTo>
                    <a:pt x="6737" y="6377"/>
                  </a:lnTo>
                  <a:close/>
                  <a:moveTo>
                    <a:pt x="1183" y="8164"/>
                  </a:moveTo>
                  <a:cubicBezTo>
                    <a:pt x="1401" y="8164"/>
                    <a:pt x="1581" y="8345"/>
                    <a:pt x="1581" y="8563"/>
                  </a:cubicBezTo>
                  <a:cubicBezTo>
                    <a:pt x="1581" y="8781"/>
                    <a:pt x="1401" y="8955"/>
                    <a:pt x="1183" y="8955"/>
                  </a:cubicBezTo>
                  <a:cubicBezTo>
                    <a:pt x="965" y="8955"/>
                    <a:pt x="791" y="8781"/>
                    <a:pt x="791" y="8563"/>
                  </a:cubicBezTo>
                  <a:cubicBezTo>
                    <a:pt x="791" y="8345"/>
                    <a:pt x="965" y="8164"/>
                    <a:pt x="1183" y="8164"/>
                  </a:cubicBezTo>
                  <a:close/>
                  <a:moveTo>
                    <a:pt x="20417" y="8164"/>
                  </a:moveTo>
                  <a:cubicBezTo>
                    <a:pt x="20635" y="8164"/>
                    <a:pt x="20809" y="8345"/>
                    <a:pt x="20809" y="8563"/>
                  </a:cubicBezTo>
                  <a:cubicBezTo>
                    <a:pt x="20809" y="8781"/>
                    <a:pt x="20635" y="8955"/>
                    <a:pt x="20417" y="8955"/>
                  </a:cubicBezTo>
                  <a:cubicBezTo>
                    <a:pt x="20199" y="8955"/>
                    <a:pt x="20019" y="8781"/>
                    <a:pt x="20019" y="8563"/>
                  </a:cubicBezTo>
                  <a:cubicBezTo>
                    <a:pt x="20019" y="8345"/>
                    <a:pt x="20199" y="8164"/>
                    <a:pt x="20417" y="8164"/>
                  </a:cubicBezTo>
                  <a:close/>
                  <a:moveTo>
                    <a:pt x="1183" y="12645"/>
                  </a:moveTo>
                  <a:cubicBezTo>
                    <a:pt x="1401" y="12645"/>
                    <a:pt x="1581" y="12819"/>
                    <a:pt x="1581" y="13037"/>
                  </a:cubicBezTo>
                  <a:cubicBezTo>
                    <a:pt x="1581" y="13255"/>
                    <a:pt x="1401" y="13436"/>
                    <a:pt x="1183" y="13436"/>
                  </a:cubicBezTo>
                  <a:cubicBezTo>
                    <a:pt x="965" y="13436"/>
                    <a:pt x="791" y="13255"/>
                    <a:pt x="791" y="13037"/>
                  </a:cubicBezTo>
                  <a:cubicBezTo>
                    <a:pt x="791" y="12819"/>
                    <a:pt x="965" y="12645"/>
                    <a:pt x="1183" y="12645"/>
                  </a:cubicBezTo>
                  <a:close/>
                  <a:moveTo>
                    <a:pt x="20417" y="12645"/>
                  </a:moveTo>
                  <a:cubicBezTo>
                    <a:pt x="20635" y="12645"/>
                    <a:pt x="20809" y="12819"/>
                    <a:pt x="20809" y="13037"/>
                  </a:cubicBezTo>
                  <a:cubicBezTo>
                    <a:pt x="20809" y="13255"/>
                    <a:pt x="20635" y="13436"/>
                    <a:pt x="20417" y="13436"/>
                  </a:cubicBezTo>
                  <a:cubicBezTo>
                    <a:pt x="20199" y="13436"/>
                    <a:pt x="20019" y="13255"/>
                    <a:pt x="20019" y="13037"/>
                  </a:cubicBezTo>
                  <a:cubicBezTo>
                    <a:pt x="20019" y="12819"/>
                    <a:pt x="20199" y="12645"/>
                    <a:pt x="20417" y="12645"/>
                  </a:cubicBezTo>
                  <a:close/>
                  <a:moveTo>
                    <a:pt x="8563" y="20019"/>
                  </a:moveTo>
                  <a:cubicBezTo>
                    <a:pt x="8781" y="20019"/>
                    <a:pt x="8955" y="20199"/>
                    <a:pt x="8955" y="20417"/>
                  </a:cubicBezTo>
                  <a:cubicBezTo>
                    <a:pt x="8955" y="20635"/>
                    <a:pt x="8781" y="20809"/>
                    <a:pt x="8563" y="20809"/>
                  </a:cubicBezTo>
                  <a:cubicBezTo>
                    <a:pt x="8345" y="20809"/>
                    <a:pt x="8164" y="20635"/>
                    <a:pt x="8164" y="20417"/>
                  </a:cubicBezTo>
                  <a:cubicBezTo>
                    <a:pt x="8164" y="20199"/>
                    <a:pt x="8345" y="20019"/>
                    <a:pt x="8563" y="20019"/>
                  </a:cubicBezTo>
                  <a:close/>
                  <a:moveTo>
                    <a:pt x="13037" y="20019"/>
                  </a:moveTo>
                  <a:cubicBezTo>
                    <a:pt x="13255" y="20019"/>
                    <a:pt x="13436" y="20199"/>
                    <a:pt x="13436" y="20417"/>
                  </a:cubicBezTo>
                  <a:cubicBezTo>
                    <a:pt x="13436" y="20635"/>
                    <a:pt x="13255" y="20809"/>
                    <a:pt x="13037" y="20809"/>
                  </a:cubicBezTo>
                  <a:cubicBezTo>
                    <a:pt x="12819" y="20809"/>
                    <a:pt x="12645" y="20635"/>
                    <a:pt x="12645" y="20417"/>
                  </a:cubicBezTo>
                  <a:cubicBezTo>
                    <a:pt x="12645" y="20199"/>
                    <a:pt x="12819" y="20019"/>
                    <a:pt x="13037" y="20019"/>
                  </a:cubicBezTo>
                  <a:close/>
                </a:path>
              </a:pathLst>
            </a:custGeom>
            <a:solidFill>
              <a:srgbClr val="FFFFFF"/>
            </a:solidFill>
            <a:ln cap="flat" cmpd="sng" w="9525">
              <a:solidFill>
                <a:srgbClr val="FFFFFF"/>
              </a:solidFill>
              <a:prstDash val="solid"/>
              <a:miter lim="262144"/>
              <a:headEnd len="sm" w="sm" type="none"/>
              <a:tailEnd len="sm" w="sm" type="none"/>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816" name="Google Shape;816;p106"/>
          <p:cNvSpPr txBox="1"/>
          <p:nvPr/>
        </p:nvSpPr>
        <p:spPr>
          <a:xfrm>
            <a:off x="8197850" y="851694"/>
            <a:ext cx="6819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Edge Compute</a:t>
            </a:r>
            <a:endParaRPr b="0" i="0" sz="700" u="none" cap="none" strike="noStrike">
              <a:solidFill>
                <a:srgbClr val="000000"/>
              </a:solidFill>
              <a:latin typeface="Arial"/>
              <a:ea typeface="Arial"/>
              <a:cs typeface="Arial"/>
              <a:sym typeface="Arial"/>
            </a:endParaRPr>
          </a:p>
        </p:txBody>
      </p:sp>
      <p:grpSp>
        <p:nvGrpSpPr>
          <p:cNvPr id="817" name="Google Shape;817;p106"/>
          <p:cNvGrpSpPr/>
          <p:nvPr/>
        </p:nvGrpSpPr>
        <p:grpSpPr>
          <a:xfrm>
            <a:off x="6553195" y="388938"/>
            <a:ext cx="500067" cy="492975"/>
            <a:chOff x="-9" y="0"/>
            <a:chExt cx="1000134" cy="986148"/>
          </a:xfrm>
        </p:grpSpPr>
        <p:sp>
          <p:nvSpPr>
            <p:cNvPr id="818" name="Google Shape;818;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49410"/>
              </a:srgbClr>
            </a:solidFill>
            <a:ln cap="flat" cmpd="sng" w="38100">
              <a:solidFill>
                <a:srgbClr val="F58C28">
                  <a:alpha val="49410"/>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19" name="Google Shape;819;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F58C28"/>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20" name="Google Shape;820;p106"/>
            <p:cNvSpPr/>
            <p:nvPr/>
          </p:nvSpPr>
          <p:spPr>
            <a:xfrm>
              <a:off x="257175" y="208031"/>
              <a:ext cx="485763" cy="570078"/>
            </a:xfrm>
            <a:custGeom>
              <a:rect b="b" l="l" r="r" t="t"/>
              <a:pathLst>
                <a:path extrusionOk="0" h="21600" w="21544">
                  <a:moveTo>
                    <a:pt x="14704" y="0"/>
                  </a:moveTo>
                  <a:lnTo>
                    <a:pt x="14704" y="871"/>
                  </a:lnTo>
                  <a:cubicBezTo>
                    <a:pt x="16257" y="871"/>
                    <a:pt x="17719" y="1385"/>
                    <a:pt x="18817" y="2319"/>
                  </a:cubicBezTo>
                  <a:cubicBezTo>
                    <a:pt x="19915" y="3252"/>
                    <a:pt x="20519" y="4495"/>
                    <a:pt x="20519" y="5816"/>
                  </a:cubicBezTo>
                  <a:lnTo>
                    <a:pt x="21544" y="5816"/>
                  </a:lnTo>
                  <a:cubicBezTo>
                    <a:pt x="21544" y="4262"/>
                    <a:pt x="20833" y="2802"/>
                    <a:pt x="19540" y="1704"/>
                  </a:cubicBezTo>
                  <a:cubicBezTo>
                    <a:pt x="18248" y="605"/>
                    <a:pt x="16531" y="0"/>
                    <a:pt x="14704" y="0"/>
                  </a:cubicBezTo>
                  <a:close/>
                  <a:moveTo>
                    <a:pt x="14704" y="2050"/>
                  </a:moveTo>
                  <a:lnTo>
                    <a:pt x="14704" y="2921"/>
                  </a:lnTo>
                  <a:cubicBezTo>
                    <a:pt x="15617" y="2921"/>
                    <a:pt x="16476" y="3224"/>
                    <a:pt x="17122" y="3773"/>
                  </a:cubicBezTo>
                  <a:cubicBezTo>
                    <a:pt x="17768" y="4322"/>
                    <a:pt x="18124" y="5052"/>
                    <a:pt x="18124" y="5829"/>
                  </a:cubicBezTo>
                  <a:lnTo>
                    <a:pt x="19148" y="5829"/>
                  </a:lnTo>
                  <a:cubicBezTo>
                    <a:pt x="19148" y="4819"/>
                    <a:pt x="18685" y="3872"/>
                    <a:pt x="17845" y="3158"/>
                  </a:cubicBezTo>
                  <a:cubicBezTo>
                    <a:pt x="17005" y="2444"/>
                    <a:pt x="15891" y="2050"/>
                    <a:pt x="14704" y="2050"/>
                  </a:cubicBezTo>
                  <a:close/>
                  <a:moveTo>
                    <a:pt x="4843" y="2665"/>
                  </a:moveTo>
                  <a:cubicBezTo>
                    <a:pt x="4511" y="2676"/>
                    <a:pt x="4192" y="2803"/>
                    <a:pt x="3977" y="3017"/>
                  </a:cubicBezTo>
                  <a:cubicBezTo>
                    <a:pt x="1043" y="5922"/>
                    <a:pt x="809" y="10112"/>
                    <a:pt x="3156" y="13234"/>
                  </a:cubicBezTo>
                  <a:cubicBezTo>
                    <a:pt x="2034" y="15547"/>
                    <a:pt x="879" y="17936"/>
                    <a:pt x="52" y="20293"/>
                  </a:cubicBezTo>
                  <a:cubicBezTo>
                    <a:pt x="-56" y="20601"/>
                    <a:pt x="6" y="20925"/>
                    <a:pt x="233" y="21184"/>
                  </a:cubicBezTo>
                  <a:cubicBezTo>
                    <a:pt x="462" y="21445"/>
                    <a:pt x="814" y="21600"/>
                    <a:pt x="1197" y="21600"/>
                  </a:cubicBezTo>
                  <a:lnTo>
                    <a:pt x="12436" y="21600"/>
                  </a:lnTo>
                  <a:cubicBezTo>
                    <a:pt x="12806" y="21600"/>
                    <a:pt x="13149" y="21456"/>
                    <a:pt x="13378" y="21209"/>
                  </a:cubicBezTo>
                  <a:cubicBezTo>
                    <a:pt x="13605" y="20965"/>
                    <a:pt x="13680" y="20653"/>
                    <a:pt x="13597" y="20351"/>
                  </a:cubicBezTo>
                  <a:cubicBezTo>
                    <a:pt x="13323" y="19370"/>
                    <a:pt x="12970" y="18306"/>
                    <a:pt x="12534" y="17135"/>
                  </a:cubicBezTo>
                  <a:cubicBezTo>
                    <a:pt x="14568" y="16985"/>
                    <a:pt x="16564" y="16317"/>
                    <a:pt x="18207" y="15117"/>
                  </a:cubicBezTo>
                  <a:cubicBezTo>
                    <a:pt x="18458" y="14934"/>
                    <a:pt x="18609" y="14670"/>
                    <a:pt x="18621" y="14387"/>
                  </a:cubicBezTo>
                  <a:cubicBezTo>
                    <a:pt x="18634" y="14104"/>
                    <a:pt x="18510" y="13825"/>
                    <a:pt x="18275" y="13625"/>
                  </a:cubicBezTo>
                  <a:cubicBezTo>
                    <a:pt x="18275" y="13625"/>
                    <a:pt x="12278" y="8532"/>
                    <a:pt x="12278" y="8532"/>
                  </a:cubicBezTo>
                  <a:lnTo>
                    <a:pt x="13920" y="7136"/>
                  </a:lnTo>
                  <a:cubicBezTo>
                    <a:pt x="14197" y="7267"/>
                    <a:pt x="14506" y="7347"/>
                    <a:pt x="14832" y="7347"/>
                  </a:cubicBezTo>
                  <a:cubicBezTo>
                    <a:pt x="15334" y="7347"/>
                    <a:pt x="15803" y="7182"/>
                    <a:pt x="16158" y="6880"/>
                  </a:cubicBezTo>
                  <a:cubicBezTo>
                    <a:pt x="16891" y="6256"/>
                    <a:pt x="16891" y="5236"/>
                    <a:pt x="16158" y="4612"/>
                  </a:cubicBezTo>
                  <a:cubicBezTo>
                    <a:pt x="15803" y="4310"/>
                    <a:pt x="15335" y="4144"/>
                    <a:pt x="14832" y="4144"/>
                  </a:cubicBezTo>
                  <a:cubicBezTo>
                    <a:pt x="14329" y="4144"/>
                    <a:pt x="13854" y="4310"/>
                    <a:pt x="13499" y="4612"/>
                  </a:cubicBezTo>
                  <a:cubicBezTo>
                    <a:pt x="12892" y="5128"/>
                    <a:pt x="12792" y="5912"/>
                    <a:pt x="13190" y="6521"/>
                  </a:cubicBezTo>
                  <a:lnTo>
                    <a:pt x="11555" y="7911"/>
                  </a:lnTo>
                  <a:lnTo>
                    <a:pt x="5739" y="2966"/>
                  </a:lnTo>
                  <a:cubicBezTo>
                    <a:pt x="5504" y="2765"/>
                    <a:pt x="5175" y="2654"/>
                    <a:pt x="4843" y="2665"/>
                  </a:cubicBezTo>
                  <a:close/>
                  <a:moveTo>
                    <a:pt x="4881" y="3536"/>
                  </a:moveTo>
                  <a:cubicBezTo>
                    <a:pt x="4883" y="3536"/>
                    <a:pt x="4885" y="3536"/>
                    <a:pt x="4888" y="3536"/>
                  </a:cubicBezTo>
                  <a:cubicBezTo>
                    <a:pt x="4918" y="3536"/>
                    <a:pt x="4966" y="3544"/>
                    <a:pt x="5009" y="3581"/>
                  </a:cubicBezTo>
                  <a:lnTo>
                    <a:pt x="17544" y="14240"/>
                  </a:lnTo>
                  <a:cubicBezTo>
                    <a:pt x="17590" y="14279"/>
                    <a:pt x="17598" y="14324"/>
                    <a:pt x="17597" y="14349"/>
                  </a:cubicBezTo>
                  <a:cubicBezTo>
                    <a:pt x="17595" y="14373"/>
                    <a:pt x="17585" y="14422"/>
                    <a:pt x="17536" y="14458"/>
                  </a:cubicBezTo>
                  <a:cubicBezTo>
                    <a:pt x="13967" y="17064"/>
                    <a:pt x="8567" y="16887"/>
                    <a:pt x="5235" y="14054"/>
                  </a:cubicBezTo>
                  <a:cubicBezTo>
                    <a:pt x="1904" y="11221"/>
                    <a:pt x="1695" y="6623"/>
                    <a:pt x="4760" y="3587"/>
                  </a:cubicBezTo>
                  <a:cubicBezTo>
                    <a:pt x="4802" y="3546"/>
                    <a:pt x="4853" y="3537"/>
                    <a:pt x="4881" y="3536"/>
                  </a:cubicBezTo>
                  <a:close/>
                  <a:moveTo>
                    <a:pt x="14832" y="5022"/>
                  </a:moveTo>
                  <a:cubicBezTo>
                    <a:pt x="15060" y="5022"/>
                    <a:pt x="15273" y="5096"/>
                    <a:pt x="15435" y="5233"/>
                  </a:cubicBezTo>
                  <a:cubicBezTo>
                    <a:pt x="15768" y="5517"/>
                    <a:pt x="15768" y="5975"/>
                    <a:pt x="15435" y="6258"/>
                  </a:cubicBezTo>
                  <a:cubicBezTo>
                    <a:pt x="15111" y="6533"/>
                    <a:pt x="14545" y="6533"/>
                    <a:pt x="14222" y="6258"/>
                  </a:cubicBezTo>
                  <a:cubicBezTo>
                    <a:pt x="13888" y="5975"/>
                    <a:pt x="13888" y="5517"/>
                    <a:pt x="14222" y="5233"/>
                  </a:cubicBezTo>
                  <a:cubicBezTo>
                    <a:pt x="14383" y="5096"/>
                    <a:pt x="14604" y="5022"/>
                    <a:pt x="14832" y="5022"/>
                  </a:cubicBezTo>
                  <a:close/>
                  <a:moveTo>
                    <a:pt x="3864" y="14067"/>
                  </a:moveTo>
                  <a:cubicBezTo>
                    <a:pt x="4065" y="14275"/>
                    <a:pt x="4276" y="14475"/>
                    <a:pt x="4504" y="14669"/>
                  </a:cubicBezTo>
                  <a:cubicBezTo>
                    <a:pt x="6412" y="16292"/>
                    <a:pt x="8934" y="17129"/>
                    <a:pt x="11472" y="17167"/>
                  </a:cubicBezTo>
                  <a:cubicBezTo>
                    <a:pt x="11941" y="18411"/>
                    <a:pt x="12316" y="19525"/>
                    <a:pt x="12602" y="20549"/>
                  </a:cubicBezTo>
                  <a:cubicBezTo>
                    <a:pt x="12617" y="20602"/>
                    <a:pt x="12594" y="20647"/>
                    <a:pt x="12572" y="20671"/>
                  </a:cubicBezTo>
                  <a:cubicBezTo>
                    <a:pt x="12552" y="20692"/>
                    <a:pt x="12510" y="20722"/>
                    <a:pt x="12436" y="20722"/>
                  </a:cubicBezTo>
                  <a:lnTo>
                    <a:pt x="1197" y="20722"/>
                  </a:lnTo>
                  <a:cubicBezTo>
                    <a:pt x="1121" y="20722"/>
                    <a:pt x="1081" y="20687"/>
                    <a:pt x="1061" y="20665"/>
                  </a:cubicBezTo>
                  <a:cubicBezTo>
                    <a:pt x="1039" y="20639"/>
                    <a:pt x="1012" y="20597"/>
                    <a:pt x="1031" y="20543"/>
                  </a:cubicBezTo>
                  <a:cubicBezTo>
                    <a:pt x="1785" y="18395"/>
                    <a:pt x="2829" y="16204"/>
                    <a:pt x="3864" y="14067"/>
                  </a:cubicBezTo>
                  <a:close/>
                </a:path>
              </a:pathLst>
            </a:custGeom>
            <a:solidFill>
              <a:srgbClr val="FFFFFF"/>
            </a:solidFill>
            <a:ln cap="flat" cmpd="sng" w="9525">
              <a:solidFill>
                <a:srgbClr val="FFFFFF"/>
              </a:solidFill>
              <a:prstDash val="solid"/>
              <a:miter lim="262144"/>
              <a:headEnd len="sm" w="sm" type="none"/>
              <a:tailEnd len="sm" w="sm" type="none"/>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821" name="Google Shape;821;p106"/>
          <p:cNvSpPr txBox="1"/>
          <p:nvPr/>
        </p:nvSpPr>
        <p:spPr>
          <a:xfrm>
            <a:off x="6607969" y="207169"/>
            <a:ext cx="4041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Wireless</a:t>
            </a:r>
            <a:endParaRPr b="0" i="0" sz="700" u="none" cap="none" strike="noStrike">
              <a:solidFill>
                <a:srgbClr val="000000"/>
              </a:solidFill>
              <a:latin typeface="Arial"/>
              <a:ea typeface="Arial"/>
              <a:cs typeface="Arial"/>
              <a:sym typeface="Arial"/>
            </a:endParaRPr>
          </a:p>
        </p:txBody>
      </p:sp>
      <p:grpSp>
        <p:nvGrpSpPr>
          <p:cNvPr id="822" name="Google Shape;822;p106"/>
          <p:cNvGrpSpPr/>
          <p:nvPr/>
        </p:nvGrpSpPr>
        <p:grpSpPr>
          <a:xfrm>
            <a:off x="6553195" y="2305844"/>
            <a:ext cx="500067" cy="492975"/>
            <a:chOff x="-9" y="0"/>
            <a:chExt cx="1000134" cy="986148"/>
          </a:xfrm>
        </p:grpSpPr>
        <p:sp>
          <p:nvSpPr>
            <p:cNvPr id="823" name="Google Shape;823;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49410"/>
              </a:srgbClr>
            </a:solidFill>
            <a:ln cap="flat" cmpd="sng" w="38100">
              <a:solidFill>
                <a:srgbClr val="F58C28">
                  <a:alpha val="49410"/>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24" name="Google Shape;824;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F58C28"/>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25" name="Google Shape;825;p106"/>
            <p:cNvSpPr/>
            <p:nvPr/>
          </p:nvSpPr>
          <p:spPr>
            <a:xfrm>
              <a:off x="260350" y="179445"/>
              <a:ext cx="479412" cy="570078"/>
            </a:xfrm>
            <a:custGeom>
              <a:rect b="b" l="l" r="r" t="t"/>
              <a:pathLst>
                <a:path extrusionOk="0" h="21600" w="21600">
                  <a:moveTo>
                    <a:pt x="9085" y="0"/>
                  </a:moveTo>
                  <a:cubicBezTo>
                    <a:pt x="8235" y="0"/>
                    <a:pt x="7547" y="584"/>
                    <a:pt x="7547" y="1299"/>
                  </a:cubicBezTo>
                  <a:cubicBezTo>
                    <a:pt x="7547" y="2013"/>
                    <a:pt x="8235" y="2591"/>
                    <a:pt x="9085" y="2591"/>
                  </a:cubicBezTo>
                  <a:lnTo>
                    <a:pt x="10287" y="2591"/>
                  </a:lnTo>
                  <a:lnTo>
                    <a:pt x="10287" y="3465"/>
                  </a:lnTo>
                  <a:cubicBezTo>
                    <a:pt x="4569" y="3691"/>
                    <a:pt x="0" y="7672"/>
                    <a:pt x="0" y="12529"/>
                  </a:cubicBezTo>
                  <a:cubicBezTo>
                    <a:pt x="0" y="17532"/>
                    <a:pt x="4844" y="21600"/>
                    <a:pt x="10800" y="21600"/>
                  </a:cubicBezTo>
                  <a:cubicBezTo>
                    <a:pt x="16756" y="21600"/>
                    <a:pt x="21600" y="17532"/>
                    <a:pt x="21600" y="12529"/>
                  </a:cubicBezTo>
                  <a:cubicBezTo>
                    <a:pt x="21600" y="10183"/>
                    <a:pt x="20537" y="8041"/>
                    <a:pt x="18791" y="6429"/>
                  </a:cubicBezTo>
                  <a:lnTo>
                    <a:pt x="20505" y="4989"/>
                  </a:lnTo>
                  <a:lnTo>
                    <a:pt x="19778" y="4378"/>
                  </a:lnTo>
                  <a:lnTo>
                    <a:pt x="18064" y="5818"/>
                  </a:lnTo>
                  <a:cubicBezTo>
                    <a:pt x="16263" y="4442"/>
                    <a:pt x="13904" y="3568"/>
                    <a:pt x="11313" y="3465"/>
                  </a:cubicBezTo>
                  <a:lnTo>
                    <a:pt x="11313" y="2591"/>
                  </a:lnTo>
                  <a:lnTo>
                    <a:pt x="12515" y="2591"/>
                  </a:lnTo>
                  <a:cubicBezTo>
                    <a:pt x="13365" y="2591"/>
                    <a:pt x="14061" y="2013"/>
                    <a:pt x="14061" y="1299"/>
                  </a:cubicBezTo>
                  <a:cubicBezTo>
                    <a:pt x="14061" y="584"/>
                    <a:pt x="13365" y="0"/>
                    <a:pt x="12515" y="0"/>
                  </a:cubicBezTo>
                  <a:lnTo>
                    <a:pt x="9085" y="0"/>
                  </a:lnTo>
                  <a:close/>
                  <a:moveTo>
                    <a:pt x="9085" y="861"/>
                  </a:moveTo>
                  <a:lnTo>
                    <a:pt x="12515" y="861"/>
                  </a:lnTo>
                  <a:cubicBezTo>
                    <a:pt x="12798" y="861"/>
                    <a:pt x="13027" y="1060"/>
                    <a:pt x="13027" y="1299"/>
                  </a:cubicBezTo>
                  <a:cubicBezTo>
                    <a:pt x="13027" y="1537"/>
                    <a:pt x="12798" y="1729"/>
                    <a:pt x="12515" y="1729"/>
                  </a:cubicBezTo>
                  <a:lnTo>
                    <a:pt x="9085" y="1729"/>
                  </a:lnTo>
                  <a:cubicBezTo>
                    <a:pt x="8802" y="1729"/>
                    <a:pt x="8573" y="1537"/>
                    <a:pt x="8573" y="1299"/>
                  </a:cubicBezTo>
                  <a:cubicBezTo>
                    <a:pt x="8573" y="1060"/>
                    <a:pt x="8802" y="861"/>
                    <a:pt x="9085" y="861"/>
                  </a:cubicBezTo>
                  <a:close/>
                  <a:moveTo>
                    <a:pt x="10800" y="4320"/>
                  </a:moveTo>
                  <a:cubicBezTo>
                    <a:pt x="16189" y="4320"/>
                    <a:pt x="20574" y="8003"/>
                    <a:pt x="20574" y="12529"/>
                  </a:cubicBezTo>
                  <a:cubicBezTo>
                    <a:pt x="20574" y="17055"/>
                    <a:pt x="16189" y="20739"/>
                    <a:pt x="10800" y="20739"/>
                  </a:cubicBezTo>
                  <a:cubicBezTo>
                    <a:pt x="5411" y="20739"/>
                    <a:pt x="1026" y="17055"/>
                    <a:pt x="1026" y="12529"/>
                  </a:cubicBezTo>
                  <a:cubicBezTo>
                    <a:pt x="1026" y="8003"/>
                    <a:pt x="5411" y="4320"/>
                    <a:pt x="10800" y="4320"/>
                  </a:cubicBezTo>
                  <a:close/>
                  <a:moveTo>
                    <a:pt x="10287" y="6377"/>
                  </a:moveTo>
                  <a:lnTo>
                    <a:pt x="10287" y="12426"/>
                  </a:lnTo>
                  <a:cubicBezTo>
                    <a:pt x="10287" y="12665"/>
                    <a:pt x="10516" y="12857"/>
                    <a:pt x="10800" y="12857"/>
                  </a:cubicBezTo>
                  <a:lnTo>
                    <a:pt x="18003" y="12857"/>
                  </a:lnTo>
                  <a:lnTo>
                    <a:pt x="18003" y="11996"/>
                  </a:lnTo>
                  <a:cubicBezTo>
                    <a:pt x="18003" y="11996"/>
                    <a:pt x="11313" y="11996"/>
                    <a:pt x="11313" y="11996"/>
                  </a:cubicBezTo>
                  <a:lnTo>
                    <a:pt x="11313" y="6377"/>
                  </a:lnTo>
                  <a:lnTo>
                    <a:pt x="10287" y="6377"/>
                  </a:lnTo>
                  <a:close/>
                </a:path>
              </a:pathLst>
            </a:custGeom>
            <a:solidFill>
              <a:srgbClr val="FFFFFF"/>
            </a:solidFill>
            <a:ln cap="flat" cmpd="sng" w="9525">
              <a:solidFill>
                <a:srgbClr val="FFFFFF"/>
              </a:solidFill>
              <a:prstDash val="solid"/>
              <a:miter lim="262144"/>
              <a:headEnd len="sm" w="sm" type="none"/>
              <a:tailEnd len="sm" w="sm" type="none"/>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826" name="Google Shape;826;p106"/>
          <p:cNvSpPr txBox="1"/>
          <p:nvPr/>
        </p:nvSpPr>
        <p:spPr>
          <a:xfrm>
            <a:off x="6500813" y="2114550"/>
            <a:ext cx="6048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Zero Latency</a:t>
            </a:r>
            <a:endParaRPr b="0" i="0" sz="700" u="none" cap="none" strike="noStrike">
              <a:solidFill>
                <a:srgbClr val="000000"/>
              </a:solidFill>
              <a:latin typeface="Arial"/>
              <a:ea typeface="Arial"/>
              <a:cs typeface="Arial"/>
              <a:sym typeface="Arial"/>
            </a:endParaRPr>
          </a:p>
        </p:txBody>
      </p:sp>
      <p:grpSp>
        <p:nvGrpSpPr>
          <p:cNvPr id="827" name="Google Shape;827;p106"/>
          <p:cNvGrpSpPr/>
          <p:nvPr/>
        </p:nvGrpSpPr>
        <p:grpSpPr>
          <a:xfrm>
            <a:off x="7423145" y="1889125"/>
            <a:ext cx="500067" cy="492975"/>
            <a:chOff x="-9" y="0"/>
            <a:chExt cx="1000134" cy="986148"/>
          </a:xfrm>
        </p:grpSpPr>
        <p:sp>
          <p:nvSpPr>
            <p:cNvPr id="828" name="Google Shape;828;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49410"/>
              </a:srgbClr>
            </a:solidFill>
            <a:ln cap="flat" cmpd="sng" w="38100">
              <a:solidFill>
                <a:srgbClr val="F58C28">
                  <a:alpha val="49410"/>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29" name="Google Shape;829;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F58C28"/>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30" name="Google Shape;830;p106"/>
            <p:cNvSpPr/>
            <p:nvPr/>
          </p:nvSpPr>
          <p:spPr>
            <a:xfrm>
              <a:off x="230188" y="208031"/>
              <a:ext cx="539730" cy="570078"/>
            </a:xfrm>
            <a:custGeom>
              <a:rect b="b" l="l" r="r" t="t"/>
              <a:pathLst>
                <a:path extrusionOk="0" h="21600" w="21600">
                  <a:moveTo>
                    <a:pt x="18817" y="3785"/>
                  </a:moveTo>
                  <a:cubicBezTo>
                    <a:pt x="19841" y="3785"/>
                    <a:pt x="20675" y="4574"/>
                    <a:pt x="20675" y="5543"/>
                  </a:cubicBezTo>
                  <a:cubicBezTo>
                    <a:pt x="20675" y="6512"/>
                    <a:pt x="19841" y="7300"/>
                    <a:pt x="18817" y="7300"/>
                  </a:cubicBezTo>
                  <a:cubicBezTo>
                    <a:pt x="17793" y="7300"/>
                    <a:pt x="16960" y="6512"/>
                    <a:pt x="16960" y="5543"/>
                  </a:cubicBezTo>
                  <a:cubicBezTo>
                    <a:pt x="16960" y="4574"/>
                    <a:pt x="17793" y="3785"/>
                    <a:pt x="18817" y="3785"/>
                  </a:cubicBezTo>
                  <a:close/>
                  <a:moveTo>
                    <a:pt x="10798" y="13130"/>
                  </a:moveTo>
                  <a:cubicBezTo>
                    <a:pt x="9097" y="13130"/>
                    <a:pt x="7714" y="11821"/>
                    <a:pt x="7714" y="10212"/>
                  </a:cubicBezTo>
                  <a:cubicBezTo>
                    <a:pt x="7714" y="8603"/>
                    <a:pt x="9097" y="7294"/>
                    <a:pt x="10798" y="7294"/>
                  </a:cubicBezTo>
                  <a:cubicBezTo>
                    <a:pt x="12498" y="7294"/>
                    <a:pt x="13882" y="8603"/>
                    <a:pt x="13882" y="10212"/>
                  </a:cubicBezTo>
                  <a:cubicBezTo>
                    <a:pt x="13882" y="11821"/>
                    <a:pt x="12498" y="13130"/>
                    <a:pt x="10798" y="13130"/>
                  </a:cubicBezTo>
                  <a:close/>
                  <a:moveTo>
                    <a:pt x="12817" y="18967"/>
                  </a:moveTo>
                  <a:cubicBezTo>
                    <a:pt x="12817" y="19936"/>
                    <a:pt x="11984" y="20725"/>
                    <a:pt x="10959" y="20725"/>
                  </a:cubicBezTo>
                  <a:cubicBezTo>
                    <a:pt x="9935" y="20725"/>
                    <a:pt x="9101" y="19936"/>
                    <a:pt x="9101" y="18967"/>
                  </a:cubicBezTo>
                  <a:cubicBezTo>
                    <a:pt x="9101" y="17998"/>
                    <a:pt x="9935" y="17209"/>
                    <a:pt x="10959" y="17209"/>
                  </a:cubicBezTo>
                  <a:cubicBezTo>
                    <a:pt x="11984" y="17209"/>
                    <a:pt x="12817" y="17998"/>
                    <a:pt x="12817" y="18967"/>
                  </a:cubicBezTo>
                  <a:close/>
                  <a:moveTo>
                    <a:pt x="10959" y="875"/>
                  </a:moveTo>
                  <a:cubicBezTo>
                    <a:pt x="11298" y="875"/>
                    <a:pt x="11574" y="1137"/>
                    <a:pt x="11574" y="1457"/>
                  </a:cubicBezTo>
                  <a:cubicBezTo>
                    <a:pt x="11574" y="1778"/>
                    <a:pt x="11298" y="2039"/>
                    <a:pt x="10959" y="2039"/>
                  </a:cubicBezTo>
                  <a:cubicBezTo>
                    <a:pt x="10620" y="2039"/>
                    <a:pt x="10344" y="1778"/>
                    <a:pt x="10344" y="1457"/>
                  </a:cubicBezTo>
                  <a:cubicBezTo>
                    <a:pt x="10344" y="1137"/>
                    <a:pt x="10620" y="875"/>
                    <a:pt x="10959" y="875"/>
                  </a:cubicBezTo>
                  <a:close/>
                  <a:moveTo>
                    <a:pt x="19126" y="13714"/>
                  </a:moveTo>
                  <a:cubicBezTo>
                    <a:pt x="19466" y="13714"/>
                    <a:pt x="19742" y="13976"/>
                    <a:pt x="19742" y="14298"/>
                  </a:cubicBezTo>
                  <a:cubicBezTo>
                    <a:pt x="19742" y="14619"/>
                    <a:pt x="19466" y="14881"/>
                    <a:pt x="19126" y="14881"/>
                  </a:cubicBezTo>
                  <a:cubicBezTo>
                    <a:pt x="18786" y="14881"/>
                    <a:pt x="18509" y="14619"/>
                    <a:pt x="18509" y="14298"/>
                  </a:cubicBezTo>
                  <a:cubicBezTo>
                    <a:pt x="18509" y="13976"/>
                    <a:pt x="18786" y="13714"/>
                    <a:pt x="19126" y="13714"/>
                  </a:cubicBezTo>
                  <a:close/>
                  <a:moveTo>
                    <a:pt x="2470" y="14881"/>
                  </a:moveTo>
                  <a:cubicBezTo>
                    <a:pt x="2130" y="14881"/>
                    <a:pt x="1854" y="14619"/>
                    <a:pt x="1854" y="14298"/>
                  </a:cubicBezTo>
                  <a:cubicBezTo>
                    <a:pt x="1854" y="13976"/>
                    <a:pt x="2130" y="13715"/>
                    <a:pt x="2470" y="13715"/>
                  </a:cubicBezTo>
                  <a:cubicBezTo>
                    <a:pt x="2810" y="13715"/>
                    <a:pt x="3086" y="13976"/>
                    <a:pt x="3086" y="14298"/>
                  </a:cubicBezTo>
                  <a:cubicBezTo>
                    <a:pt x="3086" y="14619"/>
                    <a:pt x="2810" y="14881"/>
                    <a:pt x="2470" y="14881"/>
                  </a:cubicBezTo>
                  <a:close/>
                  <a:moveTo>
                    <a:pt x="2778" y="7296"/>
                  </a:moveTo>
                  <a:cubicBezTo>
                    <a:pt x="1757" y="7296"/>
                    <a:pt x="925" y="6510"/>
                    <a:pt x="925" y="5543"/>
                  </a:cubicBezTo>
                  <a:cubicBezTo>
                    <a:pt x="925" y="4576"/>
                    <a:pt x="1757" y="3790"/>
                    <a:pt x="2778" y="3790"/>
                  </a:cubicBezTo>
                  <a:cubicBezTo>
                    <a:pt x="3800" y="3790"/>
                    <a:pt x="4631" y="4576"/>
                    <a:pt x="4631" y="5543"/>
                  </a:cubicBezTo>
                  <a:cubicBezTo>
                    <a:pt x="4631" y="6510"/>
                    <a:pt x="3800" y="7296"/>
                    <a:pt x="2778" y="7296"/>
                  </a:cubicBezTo>
                  <a:close/>
                  <a:moveTo>
                    <a:pt x="18817" y="8176"/>
                  </a:moveTo>
                  <a:cubicBezTo>
                    <a:pt x="20352" y="8176"/>
                    <a:pt x="21600" y="6995"/>
                    <a:pt x="21600" y="5543"/>
                  </a:cubicBezTo>
                  <a:cubicBezTo>
                    <a:pt x="21600" y="4091"/>
                    <a:pt x="20352" y="2910"/>
                    <a:pt x="18817" y="2910"/>
                  </a:cubicBezTo>
                  <a:cubicBezTo>
                    <a:pt x="17283" y="2910"/>
                    <a:pt x="16034" y="4091"/>
                    <a:pt x="16034" y="5543"/>
                  </a:cubicBezTo>
                  <a:cubicBezTo>
                    <a:pt x="16034" y="5892"/>
                    <a:pt x="16108" y="6225"/>
                    <a:pt x="16239" y="6530"/>
                  </a:cubicBezTo>
                  <a:lnTo>
                    <a:pt x="13943" y="7867"/>
                  </a:lnTo>
                  <a:cubicBezTo>
                    <a:pt x="13330" y="7134"/>
                    <a:pt x="12440" y="6621"/>
                    <a:pt x="11422" y="6470"/>
                  </a:cubicBezTo>
                  <a:lnTo>
                    <a:pt x="11422" y="2840"/>
                  </a:lnTo>
                  <a:cubicBezTo>
                    <a:pt x="12044" y="2653"/>
                    <a:pt x="12500" y="2108"/>
                    <a:pt x="12500" y="1457"/>
                  </a:cubicBezTo>
                  <a:cubicBezTo>
                    <a:pt x="12500" y="654"/>
                    <a:pt x="11809" y="0"/>
                    <a:pt x="10959" y="0"/>
                  </a:cubicBezTo>
                  <a:cubicBezTo>
                    <a:pt x="10110" y="0"/>
                    <a:pt x="9419" y="654"/>
                    <a:pt x="9419" y="1457"/>
                  </a:cubicBezTo>
                  <a:cubicBezTo>
                    <a:pt x="9419" y="2108"/>
                    <a:pt x="9874" y="2653"/>
                    <a:pt x="10497" y="2840"/>
                  </a:cubicBezTo>
                  <a:lnTo>
                    <a:pt x="10497" y="6433"/>
                  </a:lnTo>
                  <a:cubicBezTo>
                    <a:pt x="9345" y="6515"/>
                    <a:pt x="8329" y="7057"/>
                    <a:pt x="7653" y="7867"/>
                  </a:cubicBezTo>
                  <a:lnTo>
                    <a:pt x="5352" y="6528"/>
                  </a:lnTo>
                  <a:cubicBezTo>
                    <a:pt x="5483" y="6223"/>
                    <a:pt x="5556" y="5891"/>
                    <a:pt x="5556" y="5543"/>
                  </a:cubicBezTo>
                  <a:cubicBezTo>
                    <a:pt x="5556" y="4093"/>
                    <a:pt x="4310" y="2915"/>
                    <a:pt x="2778" y="2915"/>
                  </a:cubicBezTo>
                  <a:cubicBezTo>
                    <a:pt x="1246" y="2915"/>
                    <a:pt x="0" y="4093"/>
                    <a:pt x="0" y="5543"/>
                  </a:cubicBezTo>
                  <a:cubicBezTo>
                    <a:pt x="0" y="6992"/>
                    <a:pt x="1246" y="8172"/>
                    <a:pt x="2778" y="8172"/>
                  </a:cubicBezTo>
                  <a:cubicBezTo>
                    <a:pt x="3610" y="8172"/>
                    <a:pt x="4356" y="7822"/>
                    <a:pt x="4865" y="7272"/>
                  </a:cubicBezTo>
                  <a:lnTo>
                    <a:pt x="7168" y="8612"/>
                  </a:lnTo>
                  <a:cubicBezTo>
                    <a:pt x="6927" y="9099"/>
                    <a:pt x="6789" y="9640"/>
                    <a:pt x="6789" y="10212"/>
                  </a:cubicBezTo>
                  <a:cubicBezTo>
                    <a:pt x="6789" y="10686"/>
                    <a:pt x="6885" y="11137"/>
                    <a:pt x="7053" y="11556"/>
                  </a:cubicBezTo>
                  <a:lnTo>
                    <a:pt x="3561" y="13269"/>
                  </a:lnTo>
                  <a:cubicBezTo>
                    <a:pt x="3282" y="13004"/>
                    <a:pt x="2896" y="12839"/>
                    <a:pt x="2470" y="12839"/>
                  </a:cubicBezTo>
                  <a:cubicBezTo>
                    <a:pt x="1620" y="12839"/>
                    <a:pt x="928" y="13493"/>
                    <a:pt x="928" y="14298"/>
                  </a:cubicBezTo>
                  <a:cubicBezTo>
                    <a:pt x="928" y="15102"/>
                    <a:pt x="1620" y="15756"/>
                    <a:pt x="2470" y="15756"/>
                  </a:cubicBezTo>
                  <a:cubicBezTo>
                    <a:pt x="3320" y="15756"/>
                    <a:pt x="4011" y="15102"/>
                    <a:pt x="4011" y="14298"/>
                  </a:cubicBezTo>
                  <a:cubicBezTo>
                    <a:pt x="4011" y="14212"/>
                    <a:pt x="4000" y="14129"/>
                    <a:pt x="3985" y="14048"/>
                  </a:cubicBezTo>
                  <a:lnTo>
                    <a:pt x="7477" y="12334"/>
                  </a:lnTo>
                  <a:cubicBezTo>
                    <a:pt x="8145" y="13268"/>
                    <a:pt x="9242" y="13902"/>
                    <a:pt x="10497" y="13991"/>
                  </a:cubicBezTo>
                  <a:lnTo>
                    <a:pt x="10497" y="16373"/>
                  </a:lnTo>
                  <a:cubicBezTo>
                    <a:pt x="9182" y="16582"/>
                    <a:pt x="8176" y="17664"/>
                    <a:pt x="8176" y="18967"/>
                  </a:cubicBezTo>
                  <a:cubicBezTo>
                    <a:pt x="8176" y="20419"/>
                    <a:pt x="9425" y="21600"/>
                    <a:pt x="10959" y="21600"/>
                  </a:cubicBezTo>
                  <a:cubicBezTo>
                    <a:pt x="12494" y="21600"/>
                    <a:pt x="13742" y="20419"/>
                    <a:pt x="13742" y="18967"/>
                  </a:cubicBezTo>
                  <a:cubicBezTo>
                    <a:pt x="13742" y="17664"/>
                    <a:pt x="12737" y="16582"/>
                    <a:pt x="11422" y="16373"/>
                  </a:cubicBezTo>
                  <a:lnTo>
                    <a:pt x="11422" y="13954"/>
                  </a:lnTo>
                  <a:cubicBezTo>
                    <a:pt x="12540" y="13788"/>
                    <a:pt x="13508" y="13187"/>
                    <a:pt x="14119" y="12335"/>
                  </a:cubicBezTo>
                  <a:lnTo>
                    <a:pt x="17611" y="14048"/>
                  </a:lnTo>
                  <a:cubicBezTo>
                    <a:pt x="17596" y="14129"/>
                    <a:pt x="17584" y="14212"/>
                    <a:pt x="17584" y="14298"/>
                  </a:cubicBezTo>
                  <a:cubicBezTo>
                    <a:pt x="17584" y="15102"/>
                    <a:pt x="18276" y="15756"/>
                    <a:pt x="19126" y="15756"/>
                  </a:cubicBezTo>
                  <a:cubicBezTo>
                    <a:pt x="19976" y="15756"/>
                    <a:pt x="20667" y="15102"/>
                    <a:pt x="20667" y="14298"/>
                  </a:cubicBezTo>
                  <a:cubicBezTo>
                    <a:pt x="20667" y="13493"/>
                    <a:pt x="19976" y="12839"/>
                    <a:pt x="19126" y="12839"/>
                  </a:cubicBezTo>
                  <a:cubicBezTo>
                    <a:pt x="18699" y="12839"/>
                    <a:pt x="18313" y="13003"/>
                    <a:pt x="18034" y="13269"/>
                  </a:cubicBezTo>
                  <a:lnTo>
                    <a:pt x="14542" y="11556"/>
                  </a:lnTo>
                  <a:cubicBezTo>
                    <a:pt x="14711" y="11138"/>
                    <a:pt x="14807" y="10686"/>
                    <a:pt x="14807" y="10212"/>
                  </a:cubicBezTo>
                  <a:cubicBezTo>
                    <a:pt x="14807" y="9640"/>
                    <a:pt x="14668" y="9099"/>
                    <a:pt x="14428" y="8612"/>
                  </a:cubicBezTo>
                  <a:lnTo>
                    <a:pt x="16726" y="7274"/>
                  </a:lnTo>
                  <a:cubicBezTo>
                    <a:pt x="17237" y="7826"/>
                    <a:pt x="17984" y="8176"/>
                    <a:pt x="18817" y="8176"/>
                  </a:cubicBezTo>
                  <a:close/>
                </a:path>
              </a:pathLst>
            </a:custGeom>
            <a:solidFill>
              <a:srgbClr val="FFFFFF"/>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831" name="Google Shape;831;p106"/>
          <p:cNvSpPr txBox="1"/>
          <p:nvPr/>
        </p:nvSpPr>
        <p:spPr>
          <a:xfrm>
            <a:off x="7540625" y="1684338"/>
            <a:ext cx="2652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Fiber</a:t>
            </a:r>
            <a:endParaRPr b="0" i="0" sz="700" u="none" cap="none" strike="noStrike">
              <a:solidFill>
                <a:srgbClr val="000000"/>
              </a:solidFill>
              <a:latin typeface="Arial"/>
              <a:ea typeface="Arial"/>
              <a:cs typeface="Arial"/>
              <a:sym typeface="Arial"/>
            </a:endParaRPr>
          </a:p>
        </p:txBody>
      </p:sp>
      <p:grpSp>
        <p:nvGrpSpPr>
          <p:cNvPr id="832" name="Google Shape;832;p106"/>
          <p:cNvGrpSpPr/>
          <p:nvPr/>
        </p:nvGrpSpPr>
        <p:grpSpPr>
          <a:xfrm>
            <a:off x="7423145" y="2925763"/>
            <a:ext cx="500067" cy="492975"/>
            <a:chOff x="-9" y="0"/>
            <a:chExt cx="1000134" cy="986148"/>
          </a:xfrm>
        </p:grpSpPr>
        <p:sp>
          <p:nvSpPr>
            <p:cNvPr id="833" name="Google Shape;833;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49410"/>
              </a:srgbClr>
            </a:solidFill>
            <a:ln cap="flat" cmpd="sng" w="38100">
              <a:solidFill>
                <a:srgbClr val="5BC4F1">
                  <a:alpha val="49410"/>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34" name="Google Shape;834;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5BC4F1"/>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35" name="Google Shape;835;p106"/>
            <p:cNvSpPr/>
            <p:nvPr/>
          </p:nvSpPr>
          <p:spPr>
            <a:xfrm>
              <a:off x="312738" y="208031"/>
              <a:ext cx="374656" cy="570078"/>
            </a:xfrm>
            <a:custGeom>
              <a:rect b="b" l="l" r="r" t="t"/>
              <a:pathLst>
                <a:path extrusionOk="0" h="21600" w="21161">
                  <a:moveTo>
                    <a:pt x="2103" y="0"/>
                  </a:moveTo>
                  <a:cubicBezTo>
                    <a:pt x="1362" y="0"/>
                    <a:pt x="726" y="390"/>
                    <a:pt x="658" y="887"/>
                  </a:cubicBezTo>
                  <a:cubicBezTo>
                    <a:pt x="-220" y="7466"/>
                    <a:pt x="-220" y="14133"/>
                    <a:pt x="658" y="20713"/>
                  </a:cubicBezTo>
                  <a:cubicBezTo>
                    <a:pt x="726" y="21209"/>
                    <a:pt x="1362" y="21600"/>
                    <a:pt x="2103" y="21600"/>
                  </a:cubicBezTo>
                  <a:lnTo>
                    <a:pt x="19067" y="21600"/>
                  </a:lnTo>
                  <a:cubicBezTo>
                    <a:pt x="19808" y="21600"/>
                    <a:pt x="20434" y="21210"/>
                    <a:pt x="20502" y="20713"/>
                  </a:cubicBezTo>
                  <a:cubicBezTo>
                    <a:pt x="21380" y="14134"/>
                    <a:pt x="21380" y="7467"/>
                    <a:pt x="20502" y="887"/>
                  </a:cubicBezTo>
                  <a:cubicBezTo>
                    <a:pt x="20434" y="391"/>
                    <a:pt x="19808" y="0"/>
                    <a:pt x="19067" y="0"/>
                  </a:cubicBezTo>
                  <a:lnTo>
                    <a:pt x="2103" y="0"/>
                  </a:lnTo>
                  <a:close/>
                  <a:moveTo>
                    <a:pt x="2103" y="791"/>
                  </a:moveTo>
                  <a:lnTo>
                    <a:pt x="19067" y="791"/>
                  </a:lnTo>
                  <a:cubicBezTo>
                    <a:pt x="19196" y="791"/>
                    <a:pt x="19323" y="871"/>
                    <a:pt x="19334" y="958"/>
                  </a:cubicBezTo>
                  <a:cubicBezTo>
                    <a:pt x="20207" y="7490"/>
                    <a:pt x="20207" y="14111"/>
                    <a:pt x="19334" y="20642"/>
                  </a:cubicBezTo>
                  <a:cubicBezTo>
                    <a:pt x="19323" y="20729"/>
                    <a:pt x="19196" y="20809"/>
                    <a:pt x="19067" y="20809"/>
                  </a:cubicBezTo>
                  <a:lnTo>
                    <a:pt x="2103" y="20809"/>
                  </a:lnTo>
                  <a:cubicBezTo>
                    <a:pt x="1973" y="20809"/>
                    <a:pt x="1837" y="20729"/>
                    <a:pt x="1826" y="20642"/>
                  </a:cubicBezTo>
                  <a:cubicBezTo>
                    <a:pt x="953" y="14110"/>
                    <a:pt x="953" y="7489"/>
                    <a:pt x="1826" y="958"/>
                  </a:cubicBezTo>
                  <a:cubicBezTo>
                    <a:pt x="1837" y="871"/>
                    <a:pt x="1973" y="791"/>
                    <a:pt x="2103" y="791"/>
                  </a:cubicBezTo>
                  <a:close/>
                  <a:moveTo>
                    <a:pt x="9604" y="1440"/>
                  </a:moveTo>
                  <a:cubicBezTo>
                    <a:pt x="9063" y="1440"/>
                    <a:pt x="8619" y="1732"/>
                    <a:pt x="8619" y="2096"/>
                  </a:cubicBezTo>
                  <a:lnTo>
                    <a:pt x="8619" y="3414"/>
                  </a:lnTo>
                  <a:cubicBezTo>
                    <a:pt x="8619" y="3777"/>
                    <a:pt x="9064" y="4076"/>
                    <a:pt x="9604" y="4076"/>
                  </a:cubicBezTo>
                  <a:lnTo>
                    <a:pt x="11565" y="4076"/>
                  </a:lnTo>
                  <a:cubicBezTo>
                    <a:pt x="12106" y="4076"/>
                    <a:pt x="12541" y="3777"/>
                    <a:pt x="12541" y="3414"/>
                  </a:cubicBezTo>
                  <a:lnTo>
                    <a:pt x="12541" y="2096"/>
                  </a:lnTo>
                  <a:cubicBezTo>
                    <a:pt x="12541" y="1732"/>
                    <a:pt x="12106" y="1440"/>
                    <a:pt x="11565" y="1440"/>
                  </a:cubicBezTo>
                  <a:lnTo>
                    <a:pt x="9604" y="1440"/>
                  </a:lnTo>
                  <a:close/>
                  <a:moveTo>
                    <a:pt x="9795" y="2231"/>
                  </a:moveTo>
                  <a:lnTo>
                    <a:pt x="11365" y="2231"/>
                  </a:lnTo>
                  <a:lnTo>
                    <a:pt x="11365" y="3285"/>
                  </a:lnTo>
                  <a:lnTo>
                    <a:pt x="9795" y="3285"/>
                  </a:lnTo>
                  <a:cubicBezTo>
                    <a:pt x="9795" y="3285"/>
                    <a:pt x="9795" y="2231"/>
                    <a:pt x="9795" y="2231"/>
                  </a:cubicBezTo>
                  <a:close/>
                  <a:moveTo>
                    <a:pt x="7643" y="19131"/>
                  </a:moveTo>
                  <a:cubicBezTo>
                    <a:pt x="7534" y="19131"/>
                    <a:pt x="7442" y="19187"/>
                    <a:pt x="7442" y="19260"/>
                  </a:cubicBezTo>
                  <a:lnTo>
                    <a:pt x="7442" y="19787"/>
                  </a:lnTo>
                  <a:cubicBezTo>
                    <a:pt x="7442" y="19860"/>
                    <a:pt x="7534" y="19922"/>
                    <a:pt x="7643" y="19922"/>
                  </a:cubicBezTo>
                  <a:lnTo>
                    <a:pt x="13517" y="19922"/>
                  </a:lnTo>
                  <a:cubicBezTo>
                    <a:pt x="13626" y="19922"/>
                    <a:pt x="13718" y="19860"/>
                    <a:pt x="13718" y="19787"/>
                  </a:cubicBezTo>
                  <a:lnTo>
                    <a:pt x="13718" y="19260"/>
                  </a:lnTo>
                  <a:cubicBezTo>
                    <a:pt x="13718" y="19187"/>
                    <a:pt x="13626" y="19131"/>
                    <a:pt x="13517" y="19131"/>
                  </a:cubicBezTo>
                  <a:lnTo>
                    <a:pt x="7643" y="19131"/>
                  </a:lnTo>
                  <a:close/>
                </a:path>
              </a:pathLst>
            </a:custGeom>
            <a:solidFill>
              <a:srgbClr val="FFFFFF"/>
            </a:solidFill>
            <a:ln cap="flat" cmpd="sng" w="9525">
              <a:solidFill>
                <a:srgbClr val="FFFFFF"/>
              </a:solidFill>
              <a:prstDash val="solid"/>
              <a:miter lim="262144"/>
              <a:headEnd len="sm" w="sm" type="none"/>
              <a:tailEnd len="sm" w="sm" type="none"/>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836" name="Google Shape;836;p106"/>
          <p:cNvSpPr txBox="1"/>
          <p:nvPr/>
        </p:nvSpPr>
        <p:spPr>
          <a:xfrm>
            <a:off x="7430294" y="2749550"/>
            <a:ext cx="4860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Device OS</a:t>
            </a:r>
            <a:endParaRPr b="0" i="0" sz="700" u="none" cap="none" strike="noStrike">
              <a:solidFill>
                <a:srgbClr val="000000"/>
              </a:solidFill>
              <a:latin typeface="Arial"/>
              <a:ea typeface="Arial"/>
              <a:cs typeface="Arial"/>
              <a:sym typeface="Arial"/>
            </a:endParaRPr>
          </a:p>
        </p:txBody>
      </p:sp>
      <p:grpSp>
        <p:nvGrpSpPr>
          <p:cNvPr id="837" name="Google Shape;837;p106"/>
          <p:cNvGrpSpPr/>
          <p:nvPr/>
        </p:nvGrpSpPr>
        <p:grpSpPr>
          <a:xfrm>
            <a:off x="4321964" y="273849"/>
            <a:ext cx="500067" cy="493764"/>
            <a:chOff x="-9" y="11"/>
            <a:chExt cx="1000134" cy="986148"/>
          </a:xfrm>
        </p:grpSpPr>
        <p:sp>
          <p:nvSpPr>
            <p:cNvPr id="838" name="Google Shape;838;p106"/>
            <p:cNvSpPr/>
            <p:nvPr/>
          </p:nvSpPr>
          <p:spPr>
            <a:xfrm rot="10800000">
              <a:off x="-9" y="11"/>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49410"/>
              </a:srgbClr>
            </a:solidFill>
            <a:ln cap="flat" cmpd="sng" w="38100">
              <a:solidFill>
                <a:srgbClr val="F58C28">
                  <a:alpha val="49410"/>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39" name="Google Shape;839;p106"/>
            <p:cNvSpPr/>
            <p:nvPr/>
          </p:nvSpPr>
          <p:spPr>
            <a:xfrm rot="10800000">
              <a:off x="-9" y="11"/>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F58C28"/>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40" name="Google Shape;840;p106"/>
            <p:cNvSpPr/>
            <p:nvPr/>
          </p:nvSpPr>
          <p:spPr>
            <a:xfrm>
              <a:off x="214312" y="248917"/>
              <a:ext cx="571482" cy="488322"/>
            </a:xfrm>
            <a:custGeom>
              <a:rect b="b" l="l" r="r" t="t"/>
              <a:pathLst>
                <a:path extrusionOk="0" h="21600" w="21600">
                  <a:moveTo>
                    <a:pt x="10832" y="0"/>
                  </a:moveTo>
                  <a:cubicBezTo>
                    <a:pt x="9080" y="0"/>
                    <a:pt x="7652" y="1676"/>
                    <a:pt x="7652" y="3733"/>
                  </a:cubicBezTo>
                  <a:cubicBezTo>
                    <a:pt x="7652" y="5790"/>
                    <a:pt x="9080" y="7458"/>
                    <a:pt x="10832" y="7458"/>
                  </a:cubicBezTo>
                  <a:cubicBezTo>
                    <a:pt x="11313" y="7458"/>
                    <a:pt x="11768" y="7334"/>
                    <a:pt x="12177" y="7109"/>
                  </a:cubicBezTo>
                  <a:lnTo>
                    <a:pt x="15912" y="14074"/>
                  </a:lnTo>
                  <a:lnTo>
                    <a:pt x="16585" y="13573"/>
                  </a:lnTo>
                  <a:lnTo>
                    <a:pt x="12849" y="6608"/>
                  </a:lnTo>
                  <a:cubicBezTo>
                    <a:pt x="13557" y="5923"/>
                    <a:pt x="14006" y="4892"/>
                    <a:pt x="14006" y="3733"/>
                  </a:cubicBezTo>
                  <a:cubicBezTo>
                    <a:pt x="14006" y="1676"/>
                    <a:pt x="12585" y="0"/>
                    <a:pt x="10832" y="0"/>
                  </a:cubicBezTo>
                  <a:close/>
                  <a:moveTo>
                    <a:pt x="10832" y="933"/>
                  </a:moveTo>
                  <a:cubicBezTo>
                    <a:pt x="12147" y="933"/>
                    <a:pt x="13211" y="2190"/>
                    <a:pt x="13211" y="3733"/>
                  </a:cubicBezTo>
                  <a:cubicBezTo>
                    <a:pt x="13211" y="5276"/>
                    <a:pt x="12147" y="6525"/>
                    <a:pt x="10832" y="6525"/>
                  </a:cubicBezTo>
                  <a:cubicBezTo>
                    <a:pt x="9518" y="6525"/>
                    <a:pt x="8447" y="5276"/>
                    <a:pt x="8447" y="3733"/>
                  </a:cubicBezTo>
                  <a:cubicBezTo>
                    <a:pt x="8447" y="2190"/>
                    <a:pt x="9518" y="933"/>
                    <a:pt x="10832" y="933"/>
                  </a:cubicBezTo>
                  <a:close/>
                  <a:moveTo>
                    <a:pt x="8260" y="7526"/>
                  </a:moveTo>
                  <a:lnTo>
                    <a:pt x="4524" y="14491"/>
                  </a:lnTo>
                  <a:cubicBezTo>
                    <a:pt x="4115" y="14266"/>
                    <a:pt x="3660" y="14134"/>
                    <a:pt x="3180" y="14134"/>
                  </a:cubicBezTo>
                  <a:cubicBezTo>
                    <a:pt x="1428" y="14134"/>
                    <a:pt x="0" y="15810"/>
                    <a:pt x="0" y="17867"/>
                  </a:cubicBezTo>
                  <a:cubicBezTo>
                    <a:pt x="0" y="19924"/>
                    <a:pt x="1428" y="21600"/>
                    <a:pt x="3180" y="21600"/>
                  </a:cubicBezTo>
                  <a:cubicBezTo>
                    <a:pt x="4932" y="21600"/>
                    <a:pt x="6353" y="19924"/>
                    <a:pt x="6353" y="17867"/>
                  </a:cubicBezTo>
                  <a:cubicBezTo>
                    <a:pt x="6353" y="16708"/>
                    <a:pt x="5905" y="15677"/>
                    <a:pt x="5196" y="14992"/>
                  </a:cubicBezTo>
                  <a:lnTo>
                    <a:pt x="8932" y="8027"/>
                  </a:lnTo>
                  <a:lnTo>
                    <a:pt x="8260" y="7526"/>
                  </a:lnTo>
                  <a:close/>
                  <a:moveTo>
                    <a:pt x="18420" y="14081"/>
                  </a:moveTo>
                  <a:cubicBezTo>
                    <a:pt x="16668" y="14081"/>
                    <a:pt x="15240" y="15757"/>
                    <a:pt x="15240" y="17814"/>
                  </a:cubicBezTo>
                  <a:cubicBezTo>
                    <a:pt x="15240" y="18137"/>
                    <a:pt x="15278" y="18449"/>
                    <a:pt x="15344" y="18747"/>
                  </a:cubicBezTo>
                  <a:lnTo>
                    <a:pt x="7032" y="18747"/>
                  </a:lnTo>
                  <a:lnTo>
                    <a:pt x="7032" y="19681"/>
                  </a:lnTo>
                  <a:lnTo>
                    <a:pt x="15673" y="19681"/>
                  </a:lnTo>
                  <a:cubicBezTo>
                    <a:pt x="16224" y="20794"/>
                    <a:pt x="17247" y="21539"/>
                    <a:pt x="18420" y="21539"/>
                  </a:cubicBezTo>
                  <a:cubicBezTo>
                    <a:pt x="20172" y="21539"/>
                    <a:pt x="21600" y="19871"/>
                    <a:pt x="21600" y="17814"/>
                  </a:cubicBezTo>
                  <a:cubicBezTo>
                    <a:pt x="21600" y="15757"/>
                    <a:pt x="20172" y="14081"/>
                    <a:pt x="18420" y="14081"/>
                  </a:cubicBezTo>
                  <a:close/>
                  <a:moveTo>
                    <a:pt x="18420" y="15015"/>
                  </a:moveTo>
                  <a:cubicBezTo>
                    <a:pt x="19734" y="15015"/>
                    <a:pt x="20805" y="16271"/>
                    <a:pt x="20805" y="17814"/>
                  </a:cubicBezTo>
                  <a:cubicBezTo>
                    <a:pt x="20805" y="19357"/>
                    <a:pt x="19734" y="20606"/>
                    <a:pt x="18420" y="20606"/>
                  </a:cubicBezTo>
                  <a:cubicBezTo>
                    <a:pt x="17106" y="20606"/>
                    <a:pt x="16035" y="19357"/>
                    <a:pt x="16035" y="17814"/>
                  </a:cubicBezTo>
                  <a:cubicBezTo>
                    <a:pt x="16035" y="16271"/>
                    <a:pt x="17106" y="15015"/>
                    <a:pt x="18420" y="15015"/>
                  </a:cubicBezTo>
                  <a:close/>
                  <a:moveTo>
                    <a:pt x="3180" y="15068"/>
                  </a:moveTo>
                  <a:cubicBezTo>
                    <a:pt x="4494" y="15068"/>
                    <a:pt x="5558" y="16324"/>
                    <a:pt x="5558" y="17867"/>
                  </a:cubicBezTo>
                  <a:cubicBezTo>
                    <a:pt x="5558" y="19410"/>
                    <a:pt x="4494" y="20667"/>
                    <a:pt x="3180" y="20667"/>
                  </a:cubicBezTo>
                  <a:cubicBezTo>
                    <a:pt x="1866" y="20667"/>
                    <a:pt x="795" y="19410"/>
                    <a:pt x="795" y="17867"/>
                  </a:cubicBezTo>
                  <a:cubicBezTo>
                    <a:pt x="795" y="16324"/>
                    <a:pt x="1866" y="15068"/>
                    <a:pt x="3180" y="15068"/>
                  </a:cubicBezTo>
                  <a:close/>
                </a:path>
              </a:pathLst>
            </a:custGeom>
            <a:solidFill>
              <a:srgbClr val="FFFFFF"/>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841" name="Google Shape;841;p106"/>
          <p:cNvSpPr txBox="1"/>
          <p:nvPr/>
        </p:nvSpPr>
        <p:spPr>
          <a:xfrm>
            <a:off x="4364831" y="78581"/>
            <a:ext cx="4143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Network</a:t>
            </a:r>
            <a:endParaRPr b="0" i="0" sz="700" u="none" cap="none" strike="noStrike">
              <a:solidFill>
                <a:srgbClr val="000000"/>
              </a:solidFill>
              <a:latin typeface="Arial"/>
              <a:ea typeface="Arial"/>
              <a:cs typeface="Arial"/>
              <a:sym typeface="Arial"/>
            </a:endParaRPr>
          </a:p>
        </p:txBody>
      </p:sp>
      <p:grpSp>
        <p:nvGrpSpPr>
          <p:cNvPr id="842" name="Google Shape;842;p106"/>
          <p:cNvGrpSpPr/>
          <p:nvPr/>
        </p:nvGrpSpPr>
        <p:grpSpPr>
          <a:xfrm>
            <a:off x="7658095" y="4271169"/>
            <a:ext cx="500067" cy="492975"/>
            <a:chOff x="-9" y="0"/>
            <a:chExt cx="1000134" cy="986148"/>
          </a:xfrm>
        </p:grpSpPr>
        <p:sp>
          <p:nvSpPr>
            <p:cNvPr id="843" name="Google Shape;843;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49410"/>
              </a:srgbClr>
            </a:solidFill>
            <a:ln cap="flat" cmpd="sng" w="38100">
              <a:solidFill>
                <a:srgbClr val="5BC4F1">
                  <a:alpha val="49410"/>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44" name="Google Shape;844;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5BC4F1"/>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45" name="Google Shape;845;p106"/>
            <p:cNvSpPr/>
            <p:nvPr/>
          </p:nvSpPr>
          <p:spPr>
            <a:xfrm>
              <a:off x="214313" y="269963"/>
              <a:ext cx="571512" cy="446256"/>
            </a:xfrm>
            <a:custGeom>
              <a:rect b="b" l="l" r="r" t="t"/>
              <a:pathLst>
                <a:path extrusionOk="0" h="21600" w="21421">
                  <a:moveTo>
                    <a:pt x="9538" y="0"/>
                  </a:moveTo>
                  <a:cubicBezTo>
                    <a:pt x="9034" y="0"/>
                    <a:pt x="8620" y="526"/>
                    <a:pt x="8620" y="1178"/>
                  </a:cubicBezTo>
                  <a:lnTo>
                    <a:pt x="8620" y="3376"/>
                  </a:lnTo>
                  <a:lnTo>
                    <a:pt x="1225" y="3376"/>
                  </a:lnTo>
                  <a:cubicBezTo>
                    <a:pt x="731" y="3376"/>
                    <a:pt x="311" y="3875"/>
                    <a:pt x="269" y="4513"/>
                  </a:cubicBezTo>
                  <a:cubicBezTo>
                    <a:pt x="-89" y="9804"/>
                    <a:pt x="-89" y="15172"/>
                    <a:pt x="269" y="20464"/>
                  </a:cubicBezTo>
                  <a:cubicBezTo>
                    <a:pt x="311" y="21101"/>
                    <a:pt x="731" y="21600"/>
                    <a:pt x="1225" y="21600"/>
                  </a:cubicBezTo>
                  <a:lnTo>
                    <a:pt x="20197" y="21600"/>
                  </a:lnTo>
                  <a:cubicBezTo>
                    <a:pt x="20691" y="21600"/>
                    <a:pt x="21111" y="21101"/>
                    <a:pt x="21153" y="20464"/>
                  </a:cubicBezTo>
                  <a:cubicBezTo>
                    <a:pt x="21511" y="15172"/>
                    <a:pt x="21511" y="9804"/>
                    <a:pt x="21153" y="4513"/>
                  </a:cubicBezTo>
                  <a:cubicBezTo>
                    <a:pt x="21111" y="3875"/>
                    <a:pt x="20691" y="3376"/>
                    <a:pt x="20197" y="3376"/>
                  </a:cubicBezTo>
                  <a:lnTo>
                    <a:pt x="13063" y="3376"/>
                  </a:lnTo>
                  <a:lnTo>
                    <a:pt x="13063" y="1178"/>
                  </a:lnTo>
                  <a:cubicBezTo>
                    <a:pt x="13063" y="526"/>
                    <a:pt x="12650" y="0"/>
                    <a:pt x="12145" y="0"/>
                  </a:cubicBezTo>
                  <a:lnTo>
                    <a:pt x="9538" y="0"/>
                  </a:lnTo>
                  <a:close/>
                  <a:moveTo>
                    <a:pt x="9538" y="1013"/>
                  </a:moveTo>
                  <a:lnTo>
                    <a:pt x="12145" y="1013"/>
                  </a:lnTo>
                  <a:cubicBezTo>
                    <a:pt x="12219" y="1013"/>
                    <a:pt x="12279" y="1083"/>
                    <a:pt x="12279" y="1178"/>
                  </a:cubicBezTo>
                  <a:lnTo>
                    <a:pt x="12279" y="3376"/>
                  </a:lnTo>
                  <a:lnTo>
                    <a:pt x="12279" y="4389"/>
                  </a:lnTo>
                  <a:lnTo>
                    <a:pt x="12279" y="5229"/>
                  </a:lnTo>
                  <a:cubicBezTo>
                    <a:pt x="12279" y="5324"/>
                    <a:pt x="12218" y="5402"/>
                    <a:pt x="12145" y="5402"/>
                  </a:cubicBezTo>
                  <a:lnTo>
                    <a:pt x="9538" y="5402"/>
                  </a:lnTo>
                  <a:cubicBezTo>
                    <a:pt x="9465" y="5402"/>
                    <a:pt x="9404" y="5324"/>
                    <a:pt x="9404" y="5229"/>
                  </a:cubicBezTo>
                  <a:lnTo>
                    <a:pt x="9404" y="4389"/>
                  </a:lnTo>
                  <a:cubicBezTo>
                    <a:pt x="9404" y="4389"/>
                    <a:pt x="9404" y="3376"/>
                    <a:pt x="9404" y="3376"/>
                  </a:cubicBezTo>
                  <a:lnTo>
                    <a:pt x="9404" y="1178"/>
                  </a:lnTo>
                  <a:cubicBezTo>
                    <a:pt x="9404" y="1083"/>
                    <a:pt x="9465" y="1013"/>
                    <a:pt x="9538" y="1013"/>
                  </a:cubicBezTo>
                  <a:close/>
                  <a:moveTo>
                    <a:pt x="1225" y="4389"/>
                  </a:moveTo>
                  <a:lnTo>
                    <a:pt x="8620" y="4389"/>
                  </a:lnTo>
                  <a:lnTo>
                    <a:pt x="8620" y="5229"/>
                  </a:lnTo>
                  <a:cubicBezTo>
                    <a:pt x="8620" y="5880"/>
                    <a:pt x="9034" y="6415"/>
                    <a:pt x="9538" y="6415"/>
                  </a:cubicBezTo>
                  <a:lnTo>
                    <a:pt x="12145" y="6415"/>
                  </a:lnTo>
                  <a:cubicBezTo>
                    <a:pt x="12650" y="6415"/>
                    <a:pt x="13063" y="5880"/>
                    <a:pt x="13063" y="5229"/>
                  </a:cubicBezTo>
                  <a:lnTo>
                    <a:pt x="13063" y="4389"/>
                  </a:lnTo>
                  <a:lnTo>
                    <a:pt x="20197" y="4389"/>
                  </a:lnTo>
                  <a:cubicBezTo>
                    <a:pt x="20283" y="4389"/>
                    <a:pt x="20364" y="4492"/>
                    <a:pt x="20369" y="4603"/>
                  </a:cubicBezTo>
                  <a:cubicBezTo>
                    <a:pt x="20722" y="9837"/>
                    <a:pt x="20722" y="15139"/>
                    <a:pt x="20369" y="20373"/>
                  </a:cubicBezTo>
                  <a:cubicBezTo>
                    <a:pt x="20364" y="20484"/>
                    <a:pt x="20283" y="20587"/>
                    <a:pt x="20197" y="20587"/>
                  </a:cubicBezTo>
                  <a:lnTo>
                    <a:pt x="1225" y="20587"/>
                  </a:lnTo>
                  <a:cubicBezTo>
                    <a:pt x="1139" y="20587"/>
                    <a:pt x="1058" y="20484"/>
                    <a:pt x="1053" y="20373"/>
                  </a:cubicBezTo>
                  <a:cubicBezTo>
                    <a:pt x="700" y="15139"/>
                    <a:pt x="700" y="9837"/>
                    <a:pt x="1053" y="4603"/>
                  </a:cubicBezTo>
                  <a:cubicBezTo>
                    <a:pt x="1058" y="4492"/>
                    <a:pt x="1139" y="4389"/>
                    <a:pt x="1225" y="4389"/>
                  </a:cubicBezTo>
                  <a:close/>
                  <a:moveTo>
                    <a:pt x="6249" y="7378"/>
                  </a:moveTo>
                  <a:cubicBezTo>
                    <a:pt x="4963" y="7378"/>
                    <a:pt x="4068" y="8549"/>
                    <a:pt x="4068" y="10219"/>
                  </a:cubicBezTo>
                  <a:cubicBezTo>
                    <a:pt x="4068" y="11107"/>
                    <a:pt x="4321" y="11877"/>
                    <a:pt x="4789" y="12393"/>
                  </a:cubicBezTo>
                  <a:cubicBezTo>
                    <a:pt x="4790" y="12395"/>
                    <a:pt x="4794" y="12400"/>
                    <a:pt x="4795" y="12402"/>
                  </a:cubicBezTo>
                  <a:cubicBezTo>
                    <a:pt x="3226" y="13177"/>
                    <a:pt x="2105" y="15134"/>
                    <a:pt x="2105" y="17425"/>
                  </a:cubicBezTo>
                  <a:lnTo>
                    <a:pt x="2105" y="18504"/>
                  </a:lnTo>
                  <a:lnTo>
                    <a:pt x="2889" y="18504"/>
                  </a:lnTo>
                  <a:lnTo>
                    <a:pt x="2889" y="17425"/>
                  </a:lnTo>
                  <a:cubicBezTo>
                    <a:pt x="2889" y="15015"/>
                    <a:pt x="4414" y="13052"/>
                    <a:pt x="6287" y="13052"/>
                  </a:cubicBezTo>
                  <a:cubicBezTo>
                    <a:pt x="8159" y="13052"/>
                    <a:pt x="9678" y="15015"/>
                    <a:pt x="9678" y="17425"/>
                  </a:cubicBezTo>
                  <a:lnTo>
                    <a:pt x="9678" y="18504"/>
                  </a:lnTo>
                  <a:lnTo>
                    <a:pt x="10462" y="18504"/>
                  </a:lnTo>
                  <a:lnTo>
                    <a:pt x="10462" y="17425"/>
                  </a:lnTo>
                  <a:cubicBezTo>
                    <a:pt x="10462" y="15133"/>
                    <a:pt x="9342" y="13177"/>
                    <a:pt x="7772" y="12402"/>
                  </a:cubicBezTo>
                  <a:cubicBezTo>
                    <a:pt x="7773" y="12400"/>
                    <a:pt x="7777" y="12395"/>
                    <a:pt x="7779" y="12393"/>
                  </a:cubicBezTo>
                  <a:cubicBezTo>
                    <a:pt x="7781" y="12393"/>
                    <a:pt x="7782" y="12397"/>
                    <a:pt x="7785" y="12393"/>
                  </a:cubicBezTo>
                  <a:cubicBezTo>
                    <a:pt x="8250" y="11874"/>
                    <a:pt x="8505" y="11104"/>
                    <a:pt x="8505" y="10219"/>
                  </a:cubicBezTo>
                  <a:cubicBezTo>
                    <a:pt x="8505" y="8549"/>
                    <a:pt x="7604" y="7378"/>
                    <a:pt x="6319" y="7378"/>
                  </a:cubicBezTo>
                  <a:lnTo>
                    <a:pt x="6249" y="7378"/>
                  </a:lnTo>
                  <a:close/>
                  <a:moveTo>
                    <a:pt x="12400" y="7741"/>
                  </a:moveTo>
                  <a:cubicBezTo>
                    <a:pt x="11896" y="7741"/>
                    <a:pt x="11489" y="8267"/>
                    <a:pt x="11489" y="8918"/>
                  </a:cubicBezTo>
                  <a:lnTo>
                    <a:pt x="11489" y="9594"/>
                  </a:lnTo>
                  <a:cubicBezTo>
                    <a:pt x="11489" y="10245"/>
                    <a:pt x="11896" y="10779"/>
                    <a:pt x="12400" y="10779"/>
                  </a:cubicBezTo>
                  <a:lnTo>
                    <a:pt x="16844" y="10779"/>
                  </a:lnTo>
                  <a:cubicBezTo>
                    <a:pt x="17348" y="10779"/>
                    <a:pt x="17755" y="10245"/>
                    <a:pt x="17755" y="9594"/>
                  </a:cubicBezTo>
                  <a:lnTo>
                    <a:pt x="17755" y="8918"/>
                  </a:lnTo>
                  <a:cubicBezTo>
                    <a:pt x="17755" y="8267"/>
                    <a:pt x="17348" y="7741"/>
                    <a:pt x="16844" y="7741"/>
                  </a:cubicBezTo>
                  <a:lnTo>
                    <a:pt x="12400" y="7741"/>
                  </a:lnTo>
                  <a:close/>
                  <a:moveTo>
                    <a:pt x="6249" y="8391"/>
                  </a:moveTo>
                  <a:lnTo>
                    <a:pt x="6319" y="8391"/>
                  </a:lnTo>
                  <a:cubicBezTo>
                    <a:pt x="7168" y="8391"/>
                    <a:pt x="7721" y="9109"/>
                    <a:pt x="7721" y="10219"/>
                  </a:cubicBezTo>
                  <a:cubicBezTo>
                    <a:pt x="7721" y="10807"/>
                    <a:pt x="7562" y="11304"/>
                    <a:pt x="7275" y="11628"/>
                  </a:cubicBezTo>
                  <a:cubicBezTo>
                    <a:pt x="7032" y="11898"/>
                    <a:pt x="6697" y="12039"/>
                    <a:pt x="6319" y="12039"/>
                  </a:cubicBezTo>
                  <a:lnTo>
                    <a:pt x="6249" y="12039"/>
                  </a:lnTo>
                  <a:cubicBezTo>
                    <a:pt x="5872" y="12039"/>
                    <a:pt x="5548" y="11899"/>
                    <a:pt x="5305" y="11636"/>
                  </a:cubicBezTo>
                  <a:cubicBezTo>
                    <a:pt x="5012" y="11312"/>
                    <a:pt x="4852" y="10810"/>
                    <a:pt x="4852" y="10219"/>
                  </a:cubicBezTo>
                  <a:cubicBezTo>
                    <a:pt x="4852" y="9109"/>
                    <a:pt x="5400" y="8391"/>
                    <a:pt x="6249" y="8391"/>
                  </a:cubicBezTo>
                  <a:close/>
                  <a:moveTo>
                    <a:pt x="12400" y="8754"/>
                  </a:moveTo>
                  <a:lnTo>
                    <a:pt x="16844" y="8754"/>
                  </a:lnTo>
                  <a:cubicBezTo>
                    <a:pt x="16917" y="8754"/>
                    <a:pt x="16978" y="8824"/>
                    <a:pt x="16978" y="8918"/>
                  </a:cubicBezTo>
                  <a:lnTo>
                    <a:pt x="16978" y="9594"/>
                  </a:lnTo>
                  <a:cubicBezTo>
                    <a:pt x="16978" y="9688"/>
                    <a:pt x="16917" y="9767"/>
                    <a:pt x="16844" y="9767"/>
                  </a:cubicBezTo>
                  <a:lnTo>
                    <a:pt x="12400" y="9767"/>
                  </a:lnTo>
                  <a:cubicBezTo>
                    <a:pt x="12327" y="9767"/>
                    <a:pt x="12273" y="9688"/>
                    <a:pt x="12273" y="9594"/>
                  </a:cubicBezTo>
                  <a:cubicBezTo>
                    <a:pt x="12273" y="9594"/>
                    <a:pt x="12273" y="8918"/>
                    <a:pt x="12273" y="8918"/>
                  </a:cubicBezTo>
                  <a:cubicBezTo>
                    <a:pt x="12273" y="8824"/>
                    <a:pt x="12327" y="8754"/>
                    <a:pt x="12400" y="8754"/>
                  </a:cubicBezTo>
                  <a:close/>
                  <a:moveTo>
                    <a:pt x="11489" y="12748"/>
                  </a:moveTo>
                  <a:cubicBezTo>
                    <a:pt x="11489" y="12748"/>
                    <a:pt x="11489" y="13760"/>
                    <a:pt x="11489" y="13760"/>
                  </a:cubicBezTo>
                  <a:lnTo>
                    <a:pt x="19324" y="13760"/>
                  </a:lnTo>
                  <a:lnTo>
                    <a:pt x="19324" y="12748"/>
                  </a:lnTo>
                  <a:lnTo>
                    <a:pt x="11489" y="12748"/>
                  </a:lnTo>
                  <a:close/>
                  <a:moveTo>
                    <a:pt x="11489" y="15119"/>
                  </a:moveTo>
                  <a:cubicBezTo>
                    <a:pt x="11489" y="15119"/>
                    <a:pt x="11489" y="16132"/>
                    <a:pt x="11489" y="16132"/>
                  </a:cubicBezTo>
                  <a:lnTo>
                    <a:pt x="19324" y="16132"/>
                  </a:lnTo>
                  <a:lnTo>
                    <a:pt x="19324" y="15119"/>
                  </a:lnTo>
                  <a:lnTo>
                    <a:pt x="11489" y="15119"/>
                  </a:lnTo>
                  <a:close/>
                  <a:moveTo>
                    <a:pt x="11489" y="17491"/>
                  </a:moveTo>
                  <a:cubicBezTo>
                    <a:pt x="11489" y="17491"/>
                    <a:pt x="11489" y="18504"/>
                    <a:pt x="11489" y="18504"/>
                  </a:cubicBezTo>
                  <a:lnTo>
                    <a:pt x="14887" y="18504"/>
                  </a:lnTo>
                  <a:lnTo>
                    <a:pt x="14887" y="17491"/>
                  </a:lnTo>
                  <a:lnTo>
                    <a:pt x="11489" y="17491"/>
                  </a:lnTo>
                  <a:close/>
                  <a:moveTo>
                    <a:pt x="15932" y="17491"/>
                  </a:moveTo>
                  <a:cubicBezTo>
                    <a:pt x="15932" y="17491"/>
                    <a:pt x="15932" y="18504"/>
                    <a:pt x="15932" y="18504"/>
                  </a:cubicBezTo>
                  <a:lnTo>
                    <a:pt x="19324" y="18504"/>
                  </a:lnTo>
                  <a:lnTo>
                    <a:pt x="19324" y="17491"/>
                  </a:lnTo>
                  <a:lnTo>
                    <a:pt x="15932" y="17491"/>
                  </a:lnTo>
                  <a:close/>
                </a:path>
              </a:pathLst>
            </a:custGeom>
            <a:solidFill>
              <a:srgbClr val="FFFFFF"/>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846" name="Google Shape;846;p106"/>
          <p:cNvSpPr txBox="1"/>
          <p:nvPr/>
        </p:nvSpPr>
        <p:spPr>
          <a:xfrm>
            <a:off x="7719219" y="4810919"/>
            <a:ext cx="3780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Identity</a:t>
            </a:r>
            <a:endParaRPr b="0" i="0" sz="700" u="none" cap="none" strike="noStrike">
              <a:solidFill>
                <a:srgbClr val="000000"/>
              </a:solidFill>
              <a:latin typeface="Arial"/>
              <a:ea typeface="Arial"/>
              <a:cs typeface="Arial"/>
              <a:sym typeface="Arial"/>
            </a:endParaRPr>
          </a:p>
        </p:txBody>
      </p:sp>
      <p:grpSp>
        <p:nvGrpSpPr>
          <p:cNvPr id="847" name="Google Shape;847;p106"/>
          <p:cNvGrpSpPr/>
          <p:nvPr/>
        </p:nvGrpSpPr>
        <p:grpSpPr>
          <a:xfrm>
            <a:off x="8302620" y="3575843"/>
            <a:ext cx="500067" cy="492975"/>
            <a:chOff x="-9" y="0"/>
            <a:chExt cx="1000134" cy="986148"/>
          </a:xfrm>
        </p:grpSpPr>
        <p:sp>
          <p:nvSpPr>
            <p:cNvPr id="848" name="Google Shape;848;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49410"/>
              </a:srgbClr>
            </a:solidFill>
            <a:ln cap="flat" cmpd="sng" w="38100">
              <a:solidFill>
                <a:srgbClr val="5BC4F1">
                  <a:alpha val="49410"/>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49" name="Google Shape;849;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5BC4F1"/>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50" name="Google Shape;850;p106"/>
            <p:cNvSpPr/>
            <p:nvPr/>
          </p:nvSpPr>
          <p:spPr>
            <a:xfrm>
              <a:off x="214313" y="208030"/>
              <a:ext cx="571493" cy="570077"/>
            </a:xfrm>
            <a:custGeom>
              <a:rect b="b" l="l" r="r" t="t"/>
              <a:pathLst>
                <a:path extrusionOk="0" h="20951" w="20385">
                  <a:moveTo>
                    <a:pt x="10290" y="1"/>
                  </a:moveTo>
                  <a:cubicBezTo>
                    <a:pt x="9893" y="-3"/>
                    <a:pt x="9494" y="19"/>
                    <a:pt x="9088" y="63"/>
                  </a:cubicBezTo>
                  <a:cubicBezTo>
                    <a:pt x="4361" y="578"/>
                    <a:pt x="560" y="4484"/>
                    <a:pt x="59" y="9342"/>
                  </a:cubicBezTo>
                  <a:cubicBezTo>
                    <a:pt x="-629" y="16009"/>
                    <a:pt x="4809" y="21597"/>
                    <a:pt x="11297" y="20890"/>
                  </a:cubicBezTo>
                  <a:cubicBezTo>
                    <a:pt x="16024" y="20376"/>
                    <a:pt x="19825" y="16470"/>
                    <a:pt x="20326" y="11612"/>
                  </a:cubicBezTo>
                  <a:cubicBezTo>
                    <a:pt x="20971" y="5361"/>
                    <a:pt x="16231" y="57"/>
                    <a:pt x="10290" y="1"/>
                  </a:cubicBezTo>
                  <a:close/>
                  <a:moveTo>
                    <a:pt x="10101" y="861"/>
                  </a:moveTo>
                  <a:cubicBezTo>
                    <a:pt x="10465" y="858"/>
                    <a:pt x="10834" y="877"/>
                    <a:pt x="11206" y="917"/>
                  </a:cubicBezTo>
                  <a:cubicBezTo>
                    <a:pt x="15545" y="1390"/>
                    <a:pt x="19035" y="4977"/>
                    <a:pt x="19495" y="9435"/>
                  </a:cubicBezTo>
                  <a:cubicBezTo>
                    <a:pt x="20126" y="15554"/>
                    <a:pt x="15134" y="20685"/>
                    <a:pt x="9179" y="20036"/>
                  </a:cubicBezTo>
                  <a:cubicBezTo>
                    <a:pt x="4840" y="19564"/>
                    <a:pt x="1350" y="15977"/>
                    <a:pt x="890" y="11518"/>
                  </a:cubicBezTo>
                  <a:cubicBezTo>
                    <a:pt x="298" y="5781"/>
                    <a:pt x="4648" y="913"/>
                    <a:pt x="10101" y="861"/>
                  </a:cubicBezTo>
                  <a:close/>
                  <a:moveTo>
                    <a:pt x="9913" y="4877"/>
                  </a:moveTo>
                  <a:cubicBezTo>
                    <a:pt x="9836" y="4877"/>
                    <a:pt x="9774" y="4941"/>
                    <a:pt x="9774" y="5021"/>
                  </a:cubicBezTo>
                  <a:lnTo>
                    <a:pt x="9774" y="6031"/>
                  </a:lnTo>
                  <a:lnTo>
                    <a:pt x="8797" y="6031"/>
                  </a:lnTo>
                  <a:cubicBezTo>
                    <a:pt x="7434" y="6031"/>
                    <a:pt x="6337" y="7217"/>
                    <a:pt x="6430" y="8637"/>
                  </a:cubicBezTo>
                  <a:cubicBezTo>
                    <a:pt x="6515" y="9932"/>
                    <a:pt x="7619" y="10907"/>
                    <a:pt x="8882" y="10907"/>
                  </a:cubicBezTo>
                  <a:lnTo>
                    <a:pt x="9774" y="10907"/>
                  </a:lnTo>
                  <a:lnTo>
                    <a:pt x="9774" y="14062"/>
                  </a:lnTo>
                  <a:lnTo>
                    <a:pt x="7122" y="14062"/>
                  </a:lnTo>
                  <a:cubicBezTo>
                    <a:pt x="7045" y="14062"/>
                    <a:pt x="6982" y="14126"/>
                    <a:pt x="6982" y="14206"/>
                  </a:cubicBezTo>
                  <a:lnTo>
                    <a:pt x="6982" y="14779"/>
                  </a:lnTo>
                  <a:cubicBezTo>
                    <a:pt x="6982" y="14859"/>
                    <a:pt x="7045" y="14923"/>
                    <a:pt x="7122" y="14923"/>
                  </a:cubicBezTo>
                  <a:lnTo>
                    <a:pt x="9774" y="14923"/>
                  </a:lnTo>
                  <a:lnTo>
                    <a:pt x="9774" y="15933"/>
                  </a:lnTo>
                  <a:cubicBezTo>
                    <a:pt x="9774" y="16012"/>
                    <a:pt x="9836" y="16076"/>
                    <a:pt x="9913" y="16076"/>
                  </a:cubicBezTo>
                  <a:lnTo>
                    <a:pt x="10472" y="16076"/>
                  </a:lnTo>
                  <a:cubicBezTo>
                    <a:pt x="10549" y="16076"/>
                    <a:pt x="10611" y="16012"/>
                    <a:pt x="10611" y="15933"/>
                  </a:cubicBezTo>
                  <a:lnTo>
                    <a:pt x="10611" y="14923"/>
                  </a:lnTo>
                  <a:lnTo>
                    <a:pt x="11503" y="14923"/>
                  </a:lnTo>
                  <a:cubicBezTo>
                    <a:pt x="12766" y="14923"/>
                    <a:pt x="13870" y="13948"/>
                    <a:pt x="13955" y="12653"/>
                  </a:cubicBezTo>
                  <a:cubicBezTo>
                    <a:pt x="14048" y="11233"/>
                    <a:pt x="12951" y="10046"/>
                    <a:pt x="11588" y="10047"/>
                  </a:cubicBezTo>
                  <a:lnTo>
                    <a:pt x="10611" y="10047"/>
                  </a:lnTo>
                  <a:lnTo>
                    <a:pt x="10611" y="6891"/>
                  </a:lnTo>
                  <a:lnTo>
                    <a:pt x="13263" y="6891"/>
                  </a:lnTo>
                  <a:cubicBezTo>
                    <a:pt x="13340" y="6891"/>
                    <a:pt x="13403" y="6827"/>
                    <a:pt x="13403" y="6748"/>
                  </a:cubicBezTo>
                  <a:lnTo>
                    <a:pt x="13403" y="6174"/>
                  </a:lnTo>
                  <a:cubicBezTo>
                    <a:pt x="13403" y="6095"/>
                    <a:pt x="13340" y="6031"/>
                    <a:pt x="13263" y="6031"/>
                  </a:cubicBezTo>
                  <a:lnTo>
                    <a:pt x="10611" y="6031"/>
                  </a:lnTo>
                  <a:lnTo>
                    <a:pt x="10611" y="5021"/>
                  </a:lnTo>
                  <a:cubicBezTo>
                    <a:pt x="10611" y="4941"/>
                    <a:pt x="10549" y="4877"/>
                    <a:pt x="10472" y="4877"/>
                  </a:cubicBezTo>
                  <a:lnTo>
                    <a:pt x="9913" y="4877"/>
                  </a:lnTo>
                  <a:close/>
                  <a:moveTo>
                    <a:pt x="8864" y="6891"/>
                  </a:moveTo>
                  <a:lnTo>
                    <a:pt x="9774" y="6891"/>
                  </a:lnTo>
                  <a:lnTo>
                    <a:pt x="9774" y="10047"/>
                  </a:lnTo>
                  <a:cubicBezTo>
                    <a:pt x="9774" y="10047"/>
                    <a:pt x="8797" y="10047"/>
                    <a:pt x="8797" y="10047"/>
                  </a:cubicBezTo>
                  <a:cubicBezTo>
                    <a:pt x="7899" y="10047"/>
                    <a:pt x="7178" y="9248"/>
                    <a:pt x="7268" y="8307"/>
                  </a:cubicBezTo>
                  <a:cubicBezTo>
                    <a:pt x="7346" y="7487"/>
                    <a:pt x="8062" y="6891"/>
                    <a:pt x="8864" y="6891"/>
                  </a:cubicBezTo>
                  <a:close/>
                  <a:moveTo>
                    <a:pt x="10611" y="10907"/>
                  </a:moveTo>
                  <a:lnTo>
                    <a:pt x="11588" y="10907"/>
                  </a:lnTo>
                  <a:cubicBezTo>
                    <a:pt x="12486" y="10907"/>
                    <a:pt x="13207" y="11706"/>
                    <a:pt x="13117" y="12647"/>
                  </a:cubicBezTo>
                  <a:cubicBezTo>
                    <a:pt x="13039" y="13467"/>
                    <a:pt x="12323" y="14062"/>
                    <a:pt x="11521" y="14062"/>
                  </a:cubicBezTo>
                  <a:lnTo>
                    <a:pt x="10611" y="14062"/>
                  </a:lnTo>
                  <a:lnTo>
                    <a:pt x="10611" y="10907"/>
                  </a:lnTo>
                  <a:close/>
                </a:path>
              </a:pathLst>
            </a:custGeom>
            <a:solidFill>
              <a:srgbClr val="FFFFFF"/>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851" name="Google Shape;851;p106"/>
          <p:cNvSpPr txBox="1"/>
          <p:nvPr/>
        </p:nvSpPr>
        <p:spPr>
          <a:xfrm>
            <a:off x="8316913" y="3394075"/>
            <a:ext cx="4725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Payments</a:t>
            </a:r>
            <a:endParaRPr b="0" i="0" sz="700" u="none" cap="none" strike="noStrike">
              <a:solidFill>
                <a:srgbClr val="000000"/>
              </a:solidFill>
              <a:latin typeface="Arial"/>
              <a:ea typeface="Arial"/>
              <a:cs typeface="Arial"/>
              <a:sym typeface="Arial"/>
            </a:endParaRPr>
          </a:p>
        </p:txBody>
      </p:sp>
      <p:grpSp>
        <p:nvGrpSpPr>
          <p:cNvPr id="852" name="Google Shape;852;p106"/>
          <p:cNvGrpSpPr/>
          <p:nvPr/>
        </p:nvGrpSpPr>
        <p:grpSpPr>
          <a:xfrm>
            <a:off x="8293095" y="2305844"/>
            <a:ext cx="500067" cy="492975"/>
            <a:chOff x="-9" y="0"/>
            <a:chExt cx="1000134" cy="986148"/>
          </a:xfrm>
        </p:grpSpPr>
        <p:sp>
          <p:nvSpPr>
            <p:cNvPr id="853" name="Google Shape;853;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49410"/>
              </a:srgbClr>
            </a:solidFill>
            <a:ln cap="flat" cmpd="sng" w="38100">
              <a:solidFill>
                <a:srgbClr val="5BC4F1">
                  <a:alpha val="49410"/>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54" name="Google Shape;854;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5BC4F1"/>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55" name="Google Shape;855;p106"/>
            <p:cNvSpPr/>
            <p:nvPr/>
          </p:nvSpPr>
          <p:spPr>
            <a:xfrm>
              <a:off x="214313" y="208030"/>
              <a:ext cx="571513" cy="570125"/>
            </a:xfrm>
            <a:custGeom>
              <a:rect b="b" l="l" r="r" t="t"/>
              <a:pathLst>
                <a:path extrusionOk="0" h="21353" w="21353">
                  <a:moveTo>
                    <a:pt x="7537" y="1"/>
                  </a:moveTo>
                  <a:cubicBezTo>
                    <a:pt x="7379" y="5"/>
                    <a:pt x="7225" y="32"/>
                    <a:pt x="7073" y="83"/>
                  </a:cubicBezTo>
                  <a:cubicBezTo>
                    <a:pt x="6616" y="239"/>
                    <a:pt x="6163" y="424"/>
                    <a:pt x="5732" y="636"/>
                  </a:cubicBezTo>
                  <a:cubicBezTo>
                    <a:pt x="5148" y="924"/>
                    <a:pt x="4797" y="1538"/>
                    <a:pt x="4817" y="2231"/>
                  </a:cubicBezTo>
                  <a:cubicBezTo>
                    <a:pt x="4838" y="2932"/>
                    <a:pt x="4575" y="3585"/>
                    <a:pt x="4080" y="4081"/>
                  </a:cubicBezTo>
                  <a:cubicBezTo>
                    <a:pt x="3585" y="4576"/>
                    <a:pt x="2933" y="4841"/>
                    <a:pt x="2231" y="4818"/>
                  </a:cubicBezTo>
                  <a:cubicBezTo>
                    <a:pt x="1535" y="4798"/>
                    <a:pt x="924" y="5148"/>
                    <a:pt x="636" y="5733"/>
                  </a:cubicBezTo>
                  <a:cubicBezTo>
                    <a:pt x="423" y="6164"/>
                    <a:pt x="238" y="6617"/>
                    <a:pt x="83" y="7074"/>
                  </a:cubicBezTo>
                  <a:cubicBezTo>
                    <a:pt x="-124" y="7682"/>
                    <a:pt x="63" y="8378"/>
                    <a:pt x="559" y="8847"/>
                  </a:cubicBezTo>
                  <a:cubicBezTo>
                    <a:pt x="1069" y="9327"/>
                    <a:pt x="1354" y="9976"/>
                    <a:pt x="1354" y="10677"/>
                  </a:cubicBezTo>
                  <a:cubicBezTo>
                    <a:pt x="1354" y="11377"/>
                    <a:pt x="1069" y="12026"/>
                    <a:pt x="559" y="12507"/>
                  </a:cubicBezTo>
                  <a:cubicBezTo>
                    <a:pt x="62" y="12975"/>
                    <a:pt x="-124" y="13671"/>
                    <a:pt x="83" y="14280"/>
                  </a:cubicBezTo>
                  <a:cubicBezTo>
                    <a:pt x="238" y="14736"/>
                    <a:pt x="423" y="15190"/>
                    <a:pt x="636" y="15621"/>
                  </a:cubicBezTo>
                  <a:cubicBezTo>
                    <a:pt x="924" y="16205"/>
                    <a:pt x="1542" y="16553"/>
                    <a:pt x="2231" y="16536"/>
                  </a:cubicBezTo>
                  <a:cubicBezTo>
                    <a:pt x="2931" y="16510"/>
                    <a:pt x="3584" y="16777"/>
                    <a:pt x="4080" y="17273"/>
                  </a:cubicBezTo>
                  <a:cubicBezTo>
                    <a:pt x="4575" y="17768"/>
                    <a:pt x="4838" y="18422"/>
                    <a:pt x="4817" y="19122"/>
                  </a:cubicBezTo>
                  <a:cubicBezTo>
                    <a:pt x="4797" y="19815"/>
                    <a:pt x="5148" y="20429"/>
                    <a:pt x="5732" y="20717"/>
                  </a:cubicBezTo>
                  <a:cubicBezTo>
                    <a:pt x="6163" y="20930"/>
                    <a:pt x="6616" y="21115"/>
                    <a:pt x="7073" y="21270"/>
                  </a:cubicBezTo>
                  <a:cubicBezTo>
                    <a:pt x="7237" y="21326"/>
                    <a:pt x="7404" y="21353"/>
                    <a:pt x="7575" y="21353"/>
                  </a:cubicBezTo>
                  <a:cubicBezTo>
                    <a:pt x="8037" y="21353"/>
                    <a:pt x="8504" y="21156"/>
                    <a:pt x="8846" y="20794"/>
                  </a:cubicBezTo>
                  <a:cubicBezTo>
                    <a:pt x="9327" y="20284"/>
                    <a:pt x="9976" y="19999"/>
                    <a:pt x="10676" y="19999"/>
                  </a:cubicBezTo>
                  <a:cubicBezTo>
                    <a:pt x="11376" y="19999"/>
                    <a:pt x="12025" y="20284"/>
                    <a:pt x="12506" y="20794"/>
                  </a:cubicBezTo>
                  <a:cubicBezTo>
                    <a:pt x="12974" y="21290"/>
                    <a:pt x="13670" y="21477"/>
                    <a:pt x="14279" y="21270"/>
                  </a:cubicBezTo>
                  <a:cubicBezTo>
                    <a:pt x="14736" y="21115"/>
                    <a:pt x="15189" y="20930"/>
                    <a:pt x="15620" y="20717"/>
                  </a:cubicBezTo>
                  <a:cubicBezTo>
                    <a:pt x="16204" y="20429"/>
                    <a:pt x="16555" y="19815"/>
                    <a:pt x="16535" y="19122"/>
                  </a:cubicBezTo>
                  <a:cubicBezTo>
                    <a:pt x="16514" y="18422"/>
                    <a:pt x="16777" y="17768"/>
                    <a:pt x="17272" y="17273"/>
                  </a:cubicBezTo>
                  <a:cubicBezTo>
                    <a:pt x="17767" y="16778"/>
                    <a:pt x="18423" y="16513"/>
                    <a:pt x="19121" y="16536"/>
                  </a:cubicBezTo>
                  <a:cubicBezTo>
                    <a:pt x="19815" y="16555"/>
                    <a:pt x="20428" y="16205"/>
                    <a:pt x="20716" y="15621"/>
                  </a:cubicBezTo>
                  <a:cubicBezTo>
                    <a:pt x="20929" y="15190"/>
                    <a:pt x="21114" y="14737"/>
                    <a:pt x="21269" y="14280"/>
                  </a:cubicBezTo>
                  <a:cubicBezTo>
                    <a:pt x="21476" y="13671"/>
                    <a:pt x="21289" y="12975"/>
                    <a:pt x="20793" y="12507"/>
                  </a:cubicBezTo>
                  <a:cubicBezTo>
                    <a:pt x="20283" y="12026"/>
                    <a:pt x="19998" y="11377"/>
                    <a:pt x="19998" y="10677"/>
                  </a:cubicBezTo>
                  <a:cubicBezTo>
                    <a:pt x="19998" y="9976"/>
                    <a:pt x="20283" y="9327"/>
                    <a:pt x="20793" y="8847"/>
                  </a:cubicBezTo>
                  <a:cubicBezTo>
                    <a:pt x="21290" y="8378"/>
                    <a:pt x="21476" y="7683"/>
                    <a:pt x="21269" y="7074"/>
                  </a:cubicBezTo>
                  <a:cubicBezTo>
                    <a:pt x="21114" y="6617"/>
                    <a:pt x="20929" y="6164"/>
                    <a:pt x="20716" y="5733"/>
                  </a:cubicBezTo>
                  <a:cubicBezTo>
                    <a:pt x="20428" y="5148"/>
                    <a:pt x="19814" y="4798"/>
                    <a:pt x="19121" y="4818"/>
                  </a:cubicBezTo>
                  <a:cubicBezTo>
                    <a:pt x="18416" y="4837"/>
                    <a:pt x="17768" y="4576"/>
                    <a:pt x="17272" y="4081"/>
                  </a:cubicBezTo>
                  <a:cubicBezTo>
                    <a:pt x="16777" y="3585"/>
                    <a:pt x="16514" y="2932"/>
                    <a:pt x="16535" y="2231"/>
                  </a:cubicBezTo>
                  <a:cubicBezTo>
                    <a:pt x="16555" y="1538"/>
                    <a:pt x="16204" y="924"/>
                    <a:pt x="15620" y="636"/>
                  </a:cubicBezTo>
                  <a:cubicBezTo>
                    <a:pt x="15189" y="424"/>
                    <a:pt x="14736" y="239"/>
                    <a:pt x="14279" y="83"/>
                  </a:cubicBezTo>
                  <a:cubicBezTo>
                    <a:pt x="13670" y="-123"/>
                    <a:pt x="12974" y="63"/>
                    <a:pt x="12506" y="560"/>
                  </a:cubicBezTo>
                  <a:cubicBezTo>
                    <a:pt x="12025" y="1070"/>
                    <a:pt x="11376" y="1354"/>
                    <a:pt x="10676" y="1354"/>
                  </a:cubicBezTo>
                  <a:cubicBezTo>
                    <a:pt x="9976" y="1354"/>
                    <a:pt x="9327" y="1070"/>
                    <a:pt x="8846" y="560"/>
                  </a:cubicBezTo>
                  <a:cubicBezTo>
                    <a:pt x="8495" y="187"/>
                    <a:pt x="8011" y="-10"/>
                    <a:pt x="7537" y="1"/>
                  </a:cubicBezTo>
                  <a:close/>
                  <a:moveTo>
                    <a:pt x="7804" y="897"/>
                  </a:moveTo>
                  <a:cubicBezTo>
                    <a:pt x="7953" y="940"/>
                    <a:pt x="8097" y="1030"/>
                    <a:pt x="8217" y="1157"/>
                  </a:cubicBezTo>
                  <a:cubicBezTo>
                    <a:pt x="8853" y="1833"/>
                    <a:pt x="9748" y="2219"/>
                    <a:pt x="10676" y="2219"/>
                  </a:cubicBezTo>
                  <a:cubicBezTo>
                    <a:pt x="11604" y="2219"/>
                    <a:pt x="12498" y="1833"/>
                    <a:pt x="13135" y="1157"/>
                  </a:cubicBezTo>
                  <a:cubicBezTo>
                    <a:pt x="13375" y="903"/>
                    <a:pt x="13706" y="803"/>
                    <a:pt x="13999" y="903"/>
                  </a:cubicBezTo>
                  <a:cubicBezTo>
                    <a:pt x="14421" y="1046"/>
                    <a:pt x="14841" y="1216"/>
                    <a:pt x="15239" y="1412"/>
                  </a:cubicBezTo>
                  <a:cubicBezTo>
                    <a:pt x="15515" y="1548"/>
                    <a:pt x="15681" y="1856"/>
                    <a:pt x="15671" y="2206"/>
                  </a:cubicBezTo>
                  <a:cubicBezTo>
                    <a:pt x="15643" y="3134"/>
                    <a:pt x="15999" y="4041"/>
                    <a:pt x="16656" y="4697"/>
                  </a:cubicBezTo>
                  <a:cubicBezTo>
                    <a:pt x="17312" y="5353"/>
                    <a:pt x="18218" y="5711"/>
                    <a:pt x="19147" y="5682"/>
                  </a:cubicBezTo>
                  <a:cubicBezTo>
                    <a:pt x="19492" y="5668"/>
                    <a:pt x="19805" y="5837"/>
                    <a:pt x="19941" y="6114"/>
                  </a:cubicBezTo>
                  <a:cubicBezTo>
                    <a:pt x="20137" y="6512"/>
                    <a:pt x="20306" y="6926"/>
                    <a:pt x="20449" y="7347"/>
                  </a:cubicBezTo>
                  <a:cubicBezTo>
                    <a:pt x="20549" y="7640"/>
                    <a:pt x="20450" y="7977"/>
                    <a:pt x="20195" y="8218"/>
                  </a:cubicBezTo>
                  <a:cubicBezTo>
                    <a:pt x="19520" y="8854"/>
                    <a:pt x="19134" y="9749"/>
                    <a:pt x="19134" y="10677"/>
                  </a:cubicBezTo>
                  <a:cubicBezTo>
                    <a:pt x="19134" y="11605"/>
                    <a:pt x="19520" y="12499"/>
                    <a:pt x="20195" y="13136"/>
                  </a:cubicBezTo>
                  <a:cubicBezTo>
                    <a:pt x="20450" y="13376"/>
                    <a:pt x="20549" y="13707"/>
                    <a:pt x="20449" y="14000"/>
                  </a:cubicBezTo>
                  <a:cubicBezTo>
                    <a:pt x="20306" y="14421"/>
                    <a:pt x="20137" y="14842"/>
                    <a:pt x="19941" y="15239"/>
                  </a:cubicBezTo>
                  <a:cubicBezTo>
                    <a:pt x="19805" y="15516"/>
                    <a:pt x="19500" y="15690"/>
                    <a:pt x="19147" y="15672"/>
                  </a:cubicBezTo>
                  <a:cubicBezTo>
                    <a:pt x="18220" y="15645"/>
                    <a:pt x="17312" y="16000"/>
                    <a:pt x="16656" y="16657"/>
                  </a:cubicBezTo>
                  <a:cubicBezTo>
                    <a:pt x="15999" y="17313"/>
                    <a:pt x="15643" y="18220"/>
                    <a:pt x="15671" y="19148"/>
                  </a:cubicBezTo>
                  <a:cubicBezTo>
                    <a:pt x="15681" y="19498"/>
                    <a:pt x="15515" y="19799"/>
                    <a:pt x="15239" y="19936"/>
                  </a:cubicBezTo>
                  <a:cubicBezTo>
                    <a:pt x="14841" y="20132"/>
                    <a:pt x="14420" y="20307"/>
                    <a:pt x="13999" y="20450"/>
                  </a:cubicBezTo>
                  <a:cubicBezTo>
                    <a:pt x="13706" y="20551"/>
                    <a:pt x="13375" y="20451"/>
                    <a:pt x="13135" y="20196"/>
                  </a:cubicBezTo>
                  <a:cubicBezTo>
                    <a:pt x="12498" y="19521"/>
                    <a:pt x="11604" y="19135"/>
                    <a:pt x="10676" y="19135"/>
                  </a:cubicBezTo>
                  <a:cubicBezTo>
                    <a:pt x="9748" y="19135"/>
                    <a:pt x="8853" y="19521"/>
                    <a:pt x="8217" y="20196"/>
                  </a:cubicBezTo>
                  <a:cubicBezTo>
                    <a:pt x="7977" y="20451"/>
                    <a:pt x="7646" y="20550"/>
                    <a:pt x="7353" y="20450"/>
                  </a:cubicBezTo>
                  <a:cubicBezTo>
                    <a:pt x="6931" y="20307"/>
                    <a:pt x="6511" y="20138"/>
                    <a:pt x="6113" y="19942"/>
                  </a:cubicBezTo>
                  <a:cubicBezTo>
                    <a:pt x="5837" y="19806"/>
                    <a:pt x="5671" y="19498"/>
                    <a:pt x="5681" y="19148"/>
                  </a:cubicBezTo>
                  <a:cubicBezTo>
                    <a:pt x="5709" y="18220"/>
                    <a:pt x="5352" y="17313"/>
                    <a:pt x="4696" y="16657"/>
                  </a:cubicBezTo>
                  <a:cubicBezTo>
                    <a:pt x="4063" y="16024"/>
                    <a:pt x="3194" y="15665"/>
                    <a:pt x="2301" y="15665"/>
                  </a:cubicBezTo>
                  <a:cubicBezTo>
                    <a:pt x="2268" y="15665"/>
                    <a:pt x="2238" y="15671"/>
                    <a:pt x="2205" y="15672"/>
                  </a:cubicBezTo>
                  <a:cubicBezTo>
                    <a:pt x="1857" y="15681"/>
                    <a:pt x="1547" y="15516"/>
                    <a:pt x="1411" y="15239"/>
                  </a:cubicBezTo>
                  <a:cubicBezTo>
                    <a:pt x="1215" y="14842"/>
                    <a:pt x="1046" y="14421"/>
                    <a:pt x="903" y="14000"/>
                  </a:cubicBezTo>
                  <a:cubicBezTo>
                    <a:pt x="803" y="13707"/>
                    <a:pt x="902" y="13376"/>
                    <a:pt x="1157" y="13136"/>
                  </a:cubicBezTo>
                  <a:cubicBezTo>
                    <a:pt x="1832" y="12499"/>
                    <a:pt x="2218" y="11605"/>
                    <a:pt x="2218" y="10677"/>
                  </a:cubicBezTo>
                  <a:cubicBezTo>
                    <a:pt x="2218" y="9749"/>
                    <a:pt x="1832" y="8854"/>
                    <a:pt x="1157" y="8218"/>
                  </a:cubicBezTo>
                  <a:cubicBezTo>
                    <a:pt x="902" y="7977"/>
                    <a:pt x="803" y="7646"/>
                    <a:pt x="903" y="7353"/>
                  </a:cubicBezTo>
                  <a:cubicBezTo>
                    <a:pt x="1046" y="6932"/>
                    <a:pt x="1215" y="6512"/>
                    <a:pt x="1411" y="6114"/>
                  </a:cubicBezTo>
                  <a:cubicBezTo>
                    <a:pt x="1547" y="5837"/>
                    <a:pt x="1853" y="5667"/>
                    <a:pt x="2205" y="5682"/>
                  </a:cubicBezTo>
                  <a:cubicBezTo>
                    <a:pt x="3131" y="5711"/>
                    <a:pt x="4040" y="5353"/>
                    <a:pt x="4696" y="4697"/>
                  </a:cubicBezTo>
                  <a:cubicBezTo>
                    <a:pt x="5352" y="4041"/>
                    <a:pt x="5709" y="3134"/>
                    <a:pt x="5681" y="2206"/>
                  </a:cubicBezTo>
                  <a:cubicBezTo>
                    <a:pt x="5671" y="1856"/>
                    <a:pt x="5837" y="1548"/>
                    <a:pt x="6113" y="1412"/>
                  </a:cubicBezTo>
                  <a:cubicBezTo>
                    <a:pt x="6511" y="1216"/>
                    <a:pt x="6931" y="1046"/>
                    <a:pt x="7353" y="903"/>
                  </a:cubicBezTo>
                  <a:cubicBezTo>
                    <a:pt x="7499" y="853"/>
                    <a:pt x="7654" y="853"/>
                    <a:pt x="7804" y="897"/>
                  </a:cubicBezTo>
                  <a:close/>
                  <a:moveTo>
                    <a:pt x="10803" y="5695"/>
                  </a:moveTo>
                  <a:cubicBezTo>
                    <a:pt x="9493" y="5695"/>
                    <a:pt x="8260" y="6204"/>
                    <a:pt x="7333" y="7131"/>
                  </a:cubicBezTo>
                  <a:cubicBezTo>
                    <a:pt x="6407" y="8057"/>
                    <a:pt x="5897" y="9290"/>
                    <a:pt x="5897" y="10601"/>
                  </a:cubicBezTo>
                  <a:cubicBezTo>
                    <a:pt x="5897" y="11911"/>
                    <a:pt x="6407" y="13144"/>
                    <a:pt x="7333" y="14070"/>
                  </a:cubicBezTo>
                  <a:cubicBezTo>
                    <a:pt x="7333" y="14070"/>
                    <a:pt x="7944" y="13460"/>
                    <a:pt x="7944" y="13460"/>
                  </a:cubicBezTo>
                  <a:cubicBezTo>
                    <a:pt x="7181" y="12697"/>
                    <a:pt x="6762" y="11680"/>
                    <a:pt x="6762" y="10601"/>
                  </a:cubicBezTo>
                  <a:cubicBezTo>
                    <a:pt x="6762" y="9521"/>
                    <a:pt x="7181" y="8504"/>
                    <a:pt x="7944" y="7741"/>
                  </a:cubicBezTo>
                  <a:cubicBezTo>
                    <a:pt x="8707" y="6978"/>
                    <a:pt x="9724" y="6559"/>
                    <a:pt x="10803" y="6559"/>
                  </a:cubicBezTo>
                  <a:cubicBezTo>
                    <a:pt x="11882" y="6559"/>
                    <a:pt x="12900" y="6978"/>
                    <a:pt x="13663" y="7741"/>
                  </a:cubicBezTo>
                  <a:lnTo>
                    <a:pt x="14273" y="7131"/>
                  </a:lnTo>
                  <a:cubicBezTo>
                    <a:pt x="13346" y="6204"/>
                    <a:pt x="12113" y="5695"/>
                    <a:pt x="10803" y="5695"/>
                  </a:cubicBezTo>
                  <a:close/>
                </a:path>
              </a:pathLst>
            </a:custGeom>
            <a:solidFill>
              <a:srgbClr val="FFFFFF"/>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856" name="Google Shape;856;p106"/>
          <p:cNvSpPr txBox="1"/>
          <p:nvPr/>
        </p:nvSpPr>
        <p:spPr>
          <a:xfrm>
            <a:off x="8323263" y="2114550"/>
            <a:ext cx="4596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Dev Tools</a:t>
            </a:r>
            <a:endParaRPr b="0" i="0" sz="700" u="none" cap="none" strike="noStrike">
              <a:solidFill>
                <a:srgbClr val="000000"/>
              </a:solidFill>
              <a:latin typeface="Arial"/>
              <a:ea typeface="Arial"/>
              <a:cs typeface="Arial"/>
              <a:sym typeface="Arial"/>
            </a:endParaRPr>
          </a:p>
        </p:txBody>
      </p:sp>
      <p:grpSp>
        <p:nvGrpSpPr>
          <p:cNvPr id="857" name="Google Shape;857;p106"/>
          <p:cNvGrpSpPr/>
          <p:nvPr/>
        </p:nvGrpSpPr>
        <p:grpSpPr>
          <a:xfrm>
            <a:off x="6553195" y="4222750"/>
            <a:ext cx="500067" cy="493764"/>
            <a:chOff x="-9" y="0"/>
            <a:chExt cx="1000134" cy="986148"/>
          </a:xfrm>
        </p:grpSpPr>
        <p:sp>
          <p:nvSpPr>
            <p:cNvPr id="858" name="Google Shape;858;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49410"/>
              </a:srgbClr>
            </a:solidFill>
            <a:ln cap="flat" cmpd="sng" w="38100">
              <a:solidFill>
                <a:srgbClr val="5BC4F1">
                  <a:alpha val="49410"/>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59" name="Google Shape;859;p106"/>
            <p:cNvSpPr/>
            <p:nvPr/>
          </p:nvSpPr>
          <p:spPr>
            <a:xfrm flipH="1">
              <a:off x="-9"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5BC4F1"/>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60" name="Google Shape;860;p106"/>
            <p:cNvSpPr/>
            <p:nvPr/>
          </p:nvSpPr>
          <p:spPr>
            <a:xfrm>
              <a:off x="214313" y="305995"/>
              <a:ext cx="571482" cy="374166"/>
            </a:xfrm>
            <a:custGeom>
              <a:rect b="b" l="l" r="r" t="t"/>
              <a:pathLst>
                <a:path extrusionOk="0" h="21600" w="21600">
                  <a:moveTo>
                    <a:pt x="11668" y="0"/>
                  </a:moveTo>
                  <a:cubicBezTo>
                    <a:pt x="9486" y="0"/>
                    <a:pt x="7532" y="1910"/>
                    <a:pt x="6609" y="4910"/>
                  </a:cubicBezTo>
                  <a:cubicBezTo>
                    <a:pt x="6461" y="4884"/>
                    <a:pt x="6321" y="4880"/>
                    <a:pt x="6178" y="4880"/>
                  </a:cubicBezTo>
                  <a:cubicBezTo>
                    <a:pt x="3888" y="4880"/>
                    <a:pt x="2025" y="7727"/>
                    <a:pt x="2025" y="11239"/>
                  </a:cubicBezTo>
                  <a:cubicBezTo>
                    <a:pt x="2025" y="11453"/>
                    <a:pt x="2029" y="11677"/>
                    <a:pt x="2044" y="11899"/>
                  </a:cubicBezTo>
                  <a:cubicBezTo>
                    <a:pt x="824" y="12664"/>
                    <a:pt x="0" y="14511"/>
                    <a:pt x="0" y="16562"/>
                  </a:cubicBezTo>
                  <a:cubicBezTo>
                    <a:pt x="0" y="19341"/>
                    <a:pt x="1473" y="21600"/>
                    <a:pt x="3285" y="21600"/>
                  </a:cubicBezTo>
                  <a:lnTo>
                    <a:pt x="17158" y="21600"/>
                  </a:lnTo>
                  <a:cubicBezTo>
                    <a:pt x="19607" y="21600"/>
                    <a:pt x="21600" y="18544"/>
                    <a:pt x="21600" y="14788"/>
                  </a:cubicBezTo>
                  <a:cubicBezTo>
                    <a:pt x="21600" y="11080"/>
                    <a:pt x="19661" y="8051"/>
                    <a:pt x="17254" y="7976"/>
                  </a:cubicBezTo>
                  <a:cubicBezTo>
                    <a:pt x="17051" y="3523"/>
                    <a:pt x="14622" y="0"/>
                    <a:pt x="11668" y="0"/>
                  </a:cubicBezTo>
                  <a:close/>
                  <a:moveTo>
                    <a:pt x="11668" y="1213"/>
                  </a:moveTo>
                  <a:cubicBezTo>
                    <a:pt x="14319" y="1213"/>
                    <a:pt x="16476" y="4522"/>
                    <a:pt x="16476" y="8587"/>
                  </a:cubicBezTo>
                  <a:cubicBezTo>
                    <a:pt x="16476" y="9712"/>
                    <a:pt x="16317" y="10790"/>
                    <a:pt x="16001" y="11791"/>
                  </a:cubicBezTo>
                  <a:cubicBezTo>
                    <a:pt x="15970" y="11889"/>
                    <a:pt x="15989" y="11997"/>
                    <a:pt x="16052" y="12047"/>
                  </a:cubicBezTo>
                  <a:lnTo>
                    <a:pt x="16521" y="12422"/>
                  </a:lnTo>
                  <a:cubicBezTo>
                    <a:pt x="16587" y="12474"/>
                    <a:pt x="16669" y="12435"/>
                    <a:pt x="16701" y="12333"/>
                  </a:cubicBezTo>
                  <a:cubicBezTo>
                    <a:pt x="17011" y="11355"/>
                    <a:pt x="17197" y="10288"/>
                    <a:pt x="17248" y="9198"/>
                  </a:cubicBezTo>
                  <a:cubicBezTo>
                    <a:pt x="19220" y="9272"/>
                    <a:pt x="20809" y="11747"/>
                    <a:pt x="20809" y="14788"/>
                  </a:cubicBezTo>
                  <a:cubicBezTo>
                    <a:pt x="20809" y="17875"/>
                    <a:pt x="19171" y="20387"/>
                    <a:pt x="17158" y="20387"/>
                  </a:cubicBezTo>
                  <a:lnTo>
                    <a:pt x="3285" y="20387"/>
                  </a:lnTo>
                  <a:cubicBezTo>
                    <a:pt x="1909" y="20387"/>
                    <a:pt x="791" y="18672"/>
                    <a:pt x="791" y="16562"/>
                  </a:cubicBezTo>
                  <a:cubicBezTo>
                    <a:pt x="791" y="14868"/>
                    <a:pt x="1535" y="13354"/>
                    <a:pt x="2597" y="12885"/>
                  </a:cubicBezTo>
                  <a:cubicBezTo>
                    <a:pt x="2793" y="12799"/>
                    <a:pt x="2911" y="12502"/>
                    <a:pt x="2874" y="12195"/>
                  </a:cubicBezTo>
                  <a:cubicBezTo>
                    <a:pt x="2833" y="11864"/>
                    <a:pt x="2816" y="11548"/>
                    <a:pt x="2816" y="11239"/>
                  </a:cubicBezTo>
                  <a:cubicBezTo>
                    <a:pt x="2816" y="8396"/>
                    <a:pt x="4324" y="6083"/>
                    <a:pt x="6178" y="6083"/>
                  </a:cubicBezTo>
                  <a:cubicBezTo>
                    <a:pt x="6371" y="6083"/>
                    <a:pt x="6570" y="6112"/>
                    <a:pt x="6782" y="6171"/>
                  </a:cubicBezTo>
                  <a:cubicBezTo>
                    <a:pt x="6967" y="6223"/>
                    <a:pt x="7143" y="6072"/>
                    <a:pt x="7213" y="5807"/>
                  </a:cubicBezTo>
                  <a:cubicBezTo>
                    <a:pt x="7954" y="3015"/>
                    <a:pt x="9705" y="1213"/>
                    <a:pt x="11668" y="1213"/>
                  </a:cubicBezTo>
                  <a:close/>
                </a:path>
              </a:pathLst>
            </a:custGeom>
            <a:solidFill>
              <a:srgbClr val="FFFFFF"/>
            </a:solidFill>
            <a:ln cap="flat" cmpd="sng" w="9525">
              <a:solidFill>
                <a:srgbClr val="FFFFFF"/>
              </a:solidFill>
              <a:prstDash val="solid"/>
              <a:miter lim="262144"/>
              <a:headEnd len="sm" w="sm" type="none"/>
              <a:tailEnd len="sm" w="sm" type="none"/>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861" name="Google Shape;861;p106"/>
          <p:cNvSpPr txBox="1"/>
          <p:nvPr/>
        </p:nvSpPr>
        <p:spPr>
          <a:xfrm>
            <a:off x="6656388" y="4783931"/>
            <a:ext cx="2937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Cloud</a:t>
            </a:r>
            <a:endParaRPr b="0" i="0" sz="700" u="none" cap="none" strike="noStrike">
              <a:solidFill>
                <a:srgbClr val="000000"/>
              </a:solidFill>
              <a:latin typeface="Arial"/>
              <a:ea typeface="Arial"/>
              <a:cs typeface="Arial"/>
              <a:sym typeface="Arial"/>
            </a:endParaRPr>
          </a:p>
        </p:txBody>
      </p:sp>
      <p:grpSp>
        <p:nvGrpSpPr>
          <p:cNvPr id="862" name="Google Shape;862;p106"/>
          <p:cNvGrpSpPr/>
          <p:nvPr/>
        </p:nvGrpSpPr>
        <p:grpSpPr>
          <a:xfrm>
            <a:off x="1211263" y="2944813"/>
            <a:ext cx="500067" cy="492975"/>
            <a:chOff x="0" y="0"/>
            <a:chExt cx="1000134" cy="986148"/>
          </a:xfrm>
        </p:grpSpPr>
        <p:sp>
          <p:nvSpPr>
            <p:cNvPr id="863" name="Google Shape;863;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50199"/>
              </a:srgbClr>
            </a:solidFill>
            <a:ln cap="flat" cmpd="sng" w="38100">
              <a:solidFill>
                <a:srgbClr val="FAC83C">
                  <a:alpha val="50199"/>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64" name="Google Shape;864;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FAC83C"/>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65" name="Google Shape;865;p106"/>
            <p:cNvSpPr/>
            <p:nvPr/>
          </p:nvSpPr>
          <p:spPr>
            <a:xfrm>
              <a:off x="214313" y="228674"/>
              <a:ext cx="571482" cy="528808"/>
            </a:xfrm>
            <a:custGeom>
              <a:rect b="b" l="l" r="r" t="t"/>
              <a:pathLst>
                <a:path extrusionOk="0" h="21551" w="21600">
                  <a:moveTo>
                    <a:pt x="17136" y="11319"/>
                  </a:moveTo>
                  <a:lnTo>
                    <a:pt x="11376" y="11319"/>
                  </a:lnTo>
                  <a:lnTo>
                    <a:pt x="11376" y="9461"/>
                  </a:lnTo>
                  <a:lnTo>
                    <a:pt x="17136" y="7272"/>
                  </a:lnTo>
                  <a:cubicBezTo>
                    <a:pt x="17136" y="7272"/>
                    <a:pt x="17136" y="11319"/>
                    <a:pt x="17136" y="11319"/>
                  </a:cubicBezTo>
                  <a:close/>
                  <a:moveTo>
                    <a:pt x="20146" y="12336"/>
                  </a:moveTo>
                  <a:cubicBezTo>
                    <a:pt x="20160" y="12367"/>
                    <a:pt x="20177" y="12432"/>
                    <a:pt x="20128" y="12497"/>
                  </a:cubicBezTo>
                  <a:cubicBezTo>
                    <a:pt x="19662" y="13145"/>
                    <a:pt x="19388" y="13892"/>
                    <a:pt x="19316" y="14729"/>
                  </a:cubicBezTo>
                  <a:lnTo>
                    <a:pt x="10944" y="14729"/>
                  </a:lnTo>
                  <a:lnTo>
                    <a:pt x="7488" y="14729"/>
                  </a:lnTo>
                  <a:lnTo>
                    <a:pt x="5904" y="14729"/>
                  </a:lnTo>
                  <a:lnTo>
                    <a:pt x="5904" y="15660"/>
                  </a:lnTo>
                  <a:lnTo>
                    <a:pt x="7056" y="15660"/>
                  </a:lnTo>
                  <a:lnTo>
                    <a:pt x="7056" y="18140"/>
                  </a:lnTo>
                  <a:lnTo>
                    <a:pt x="2612" y="18140"/>
                  </a:lnTo>
                  <a:cubicBezTo>
                    <a:pt x="2457" y="18137"/>
                    <a:pt x="2169" y="17976"/>
                    <a:pt x="2074" y="17805"/>
                  </a:cubicBezTo>
                  <a:cubicBezTo>
                    <a:pt x="1233" y="16196"/>
                    <a:pt x="1233" y="14193"/>
                    <a:pt x="2068" y="12596"/>
                  </a:cubicBezTo>
                  <a:cubicBezTo>
                    <a:pt x="2169" y="12413"/>
                    <a:pt x="2460" y="12249"/>
                    <a:pt x="2612" y="12249"/>
                  </a:cubicBezTo>
                  <a:lnTo>
                    <a:pt x="20016" y="12249"/>
                  </a:lnTo>
                  <a:cubicBezTo>
                    <a:pt x="20094" y="12249"/>
                    <a:pt x="20128" y="12302"/>
                    <a:pt x="20146" y="12336"/>
                  </a:cubicBezTo>
                  <a:close/>
                  <a:moveTo>
                    <a:pt x="20146" y="18054"/>
                  </a:moveTo>
                  <a:cubicBezTo>
                    <a:pt x="20128" y="18088"/>
                    <a:pt x="20094" y="18140"/>
                    <a:pt x="20016" y="18140"/>
                  </a:cubicBezTo>
                  <a:lnTo>
                    <a:pt x="11376" y="18140"/>
                  </a:lnTo>
                  <a:lnTo>
                    <a:pt x="11376" y="15660"/>
                  </a:lnTo>
                  <a:lnTo>
                    <a:pt x="19316" y="15660"/>
                  </a:lnTo>
                  <a:cubicBezTo>
                    <a:pt x="19388" y="16497"/>
                    <a:pt x="19662" y="17244"/>
                    <a:pt x="20128" y="17892"/>
                  </a:cubicBezTo>
                  <a:cubicBezTo>
                    <a:pt x="20177" y="17957"/>
                    <a:pt x="20160" y="18023"/>
                    <a:pt x="20146" y="18054"/>
                  </a:cubicBezTo>
                  <a:close/>
                  <a:moveTo>
                    <a:pt x="10512" y="19071"/>
                  </a:moveTo>
                  <a:lnTo>
                    <a:pt x="10512" y="20218"/>
                  </a:lnTo>
                  <a:lnTo>
                    <a:pt x="9455" y="19458"/>
                  </a:lnTo>
                  <a:cubicBezTo>
                    <a:pt x="9383" y="19405"/>
                    <a:pt x="9300" y="19381"/>
                    <a:pt x="9216" y="19381"/>
                  </a:cubicBezTo>
                  <a:cubicBezTo>
                    <a:pt x="9132" y="19381"/>
                    <a:pt x="9049" y="19405"/>
                    <a:pt x="8977" y="19458"/>
                  </a:cubicBezTo>
                  <a:lnTo>
                    <a:pt x="7920" y="20218"/>
                  </a:lnTo>
                  <a:lnTo>
                    <a:pt x="7920" y="19071"/>
                  </a:lnTo>
                  <a:lnTo>
                    <a:pt x="7920" y="18140"/>
                  </a:lnTo>
                  <a:lnTo>
                    <a:pt x="7920" y="15660"/>
                  </a:lnTo>
                  <a:lnTo>
                    <a:pt x="10512" y="15660"/>
                  </a:lnTo>
                  <a:lnTo>
                    <a:pt x="10512" y="18140"/>
                  </a:lnTo>
                  <a:cubicBezTo>
                    <a:pt x="10512" y="18140"/>
                    <a:pt x="10512" y="19071"/>
                    <a:pt x="10512" y="19071"/>
                  </a:cubicBezTo>
                  <a:close/>
                  <a:moveTo>
                    <a:pt x="4464" y="7272"/>
                  </a:moveTo>
                  <a:lnTo>
                    <a:pt x="10431" y="9539"/>
                  </a:lnTo>
                  <a:cubicBezTo>
                    <a:pt x="10457" y="9548"/>
                    <a:pt x="10483" y="9561"/>
                    <a:pt x="10512" y="9570"/>
                  </a:cubicBezTo>
                  <a:lnTo>
                    <a:pt x="10512" y="11319"/>
                  </a:lnTo>
                  <a:lnTo>
                    <a:pt x="4464" y="11319"/>
                  </a:lnTo>
                  <a:cubicBezTo>
                    <a:pt x="4464" y="11319"/>
                    <a:pt x="4464" y="7272"/>
                    <a:pt x="4464" y="7272"/>
                  </a:cubicBezTo>
                  <a:close/>
                  <a:moveTo>
                    <a:pt x="959" y="4953"/>
                  </a:moveTo>
                  <a:cubicBezTo>
                    <a:pt x="881" y="4922"/>
                    <a:pt x="864" y="4857"/>
                    <a:pt x="864" y="4807"/>
                  </a:cubicBezTo>
                  <a:cubicBezTo>
                    <a:pt x="864" y="4757"/>
                    <a:pt x="881" y="4692"/>
                    <a:pt x="959" y="4661"/>
                  </a:cubicBezTo>
                  <a:lnTo>
                    <a:pt x="10748" y="940"/>
                  </a:lnTo>
                  <a:cubicBezTo>
                    <a:pt x="10763" y="934"/>
                    <a:pt x="10780" y="931"/>
                    <a:pt x="10797" y="931"/>
                  </a:cubicBezTo>
                  <a:cubicBezTo>
                    <a:pt x="10817" y="931"/>
                    <a:pt x="10840" y="937"/>
                    <a:pt x="10866" y="947"/>
                  </a:cubicBezTo>
                  <a:lnTo>
                    <a:pt x="20641" y="4661"/>
                  </a:lnTo>
                  <a:cubicBezTo>
                    <a:pt x="20719" y="4692"/>
                    <a:pt x="20736" y="4757"/>
                    <a:pt x="20736" y="4807"/>
                  </a:cubicBezTo>
                  <a:cubicBezTo>
                    <a:pt x="20736" y="4857"/>
                    <a:pt x="20719" y="4922"/>
                    <a:pt x="20641" y="4953"/>
                  </a:cubicBezTo>
                  <a:lnTo>
                    <a:pt x="10852" y="8674"/>
                  </a:lnTo>
                  <a:cubicBezTo>
                    <a:pt x="10817" y="8686"/>
                    <a:pt x="10783" y="8686"/>
                    <a:pt x="10734" y="8667"/>
                  </a:cubicBezTo>
                  <a:cubicBezTo>
                    <a:pt x="10734" y="8667"/>
                    <a:pt x="959" y="4953"/>
                    <a:pt x="959" y="4953"/>
                  </a:cubicBezTo>
                  <a:close/>
                  <a:moveTo>
                    <a:pt x="20929" y="5830"/>
                  </a:moveTo>
                  <a:cubicBezTo>
                    <a:pt x="21335" y="5675"/>
                    <a:pt x="21600" y="5272"/>
                    <a:pt x="21600" y="4807"/>
                  </a:cubicBezTo>
                  <a:cubicBezTo>
                    <a:pt x="21600" y="4342"/>
                    <a:pt x="21335" y="3939"/>
                    <a:pt x="20929" y="3784"/>
                  </a:cubicBezTo>
                  <a:lnTo>
                    <a:pt x="11169" y="75"/>
                  </a:lnTo>
                  <a:cubicBezTo>
                    <a:pt x="10932" y="-24"/>
                    <a:pt x="10668" y="-24"/>
                    <a:pt x="10446" y="69"/>
                  </a:cubicBezTo>
                  <a:lnTo>
                    <a:pt x="671" y="3784"/>
                  </a:lnTo>
                  <a:cubicBezTo>
                    <a:pt x="265" y="3939"/>
                    <a:pt x="0" y="4342"/>
                    <a:pt x="0" y="4807"/>
                  </a:cubicBezTo>
                  <a:cubicBezTo>
                    <a:pt x="0" y="5272"/>
                    <a:pt x="265" y="5675"/>
                    <a:pt x="671" y="5830"/>
                  </a:cubicBezTo>
                  <a:lnTo>
                    <a:pt x="3600" y="6943"/>
                  </a:lnTo>
                  <a:lnTo>
                    <a:pt x="3600" y="11319"/>
                  </a:lnTo>
                  <a:lnTo>
                    <a:pt x="2612" y="11319"/>
                  </a:lnTo>
                  <a:cubicBezTo>
                    <a:pt x="2143" y="11319"/>
                    <a:pt x="1575" y="11669"/>
                    <a:pt x="1319" y="12128"/>
                  </a:cubicBezTo>
                  <a:cubicBezTo>
                    <a:pt x="334" y="14019"/>
                    <a:pt x="334" y="16370"/>
                    <a:pt x="1328" y="18274"/>
                  </a:cubicBezTo>
                  <a:cubicBezTo>
                    <a:pt x="1452" y="18497"/>
                    <a:pt x="1656" y="18695"/>
                    <a:pt x="1886" y="18838"/>
                  </a:cubicBezTo>
                  <a:cubicBezTo>
                    <a:pt x="2120" y="18984"/>
                    <a:pt x="2379" y="19071"/>
                    <a:pt x="2612" y="19071"/>
                  </a:cubicBezTo>
                  <a:lnTo>
                    <a:pt x="7056" y="19071"/>
                  </a:lnTo>
                  <a:lnTo>
                    <a:pt x="7056" y="21086"/>
                  </a:lnTo>
                  <a:cubicBezTo>
                    <a:pt x="7056" y="21257"/>
                    <a:pt x="7142" y="21415"/>
                    <a:pt x="7284" y="21495"/>
                  </a:cubicBezTo>
                  <a:cubicBezTo>
                    <a:pt x="7425" y="21576"/>
                    <a:pt x="7595" y="21570"/>
                    <a:pt x="7727" y="21474"/>
                  </a:cubicBezTo>
                  <a:lnTo>
                    <a:pt x="9216" y="20404"/>
                  </a:lnTo>
                  <a:lnTo>
                    <a:pt x="10705" y="21474"/>
                  </a:lnTo>
                  <a:cubicBezTo>
                    <a:pt x="10777" y="21526"/>
                    <a:pt x="10860" y="21551"/>
                    <a:pt x="10944" y="21551"/>
                  </a:cubicBezTo>
                  <a:cubicBezTo>
                    <a:pt x="11013" y="21551"/>
                    <a:pt x="11085" y="21533"/>
                    <a:pt x="11148" y="21495"/>
                  </a:cubicBezTo>
                  <a:cubicBezTo>
                    <a:pt x="11290" y="21415"/>
                    <a:pt x="11376" y="21257"/>
                    <a:pt x="11376" y="21086"/>
                  </a:cubicBezTo>
                  <a:lnTo>
                    <a:pt x="11376" y="19071"/>
                  </a:lnTo>
                  <a:lnTo>
                    <a:pt x="20016" y="19071"/>
                  </a:lnTo>
                  <a:cubicBezTo>
                    <a:pt x="20405" y="19071"/>
                    <a:pt x="20750" y="18838"/>
                    <a:pt x="20920" y="18463"/>
                  </a:cubicBezTo>
                  <a:cubicBezTo>
                    <a:pt x="21090" y="18088"/>
                    <a:pt x="21047" y="17650"/>
                    <a:pt x="20811" y="17319"/>
                  </a:cubicBezTo>
                  <a:cubicBezTo>
                    <a:pt x="20379" y="16723"/>
                    <a:pt x="20160" y="16007"/>
                    <a:pt x="20160" y="15195"/>
                  </a:cubicBezTo>
                  <a:cubicBezTo>
                    <a:pt x="20160" y="14382"/>
                    <a:pt x="20379" y="13666"/>
                    <a:pt x="20811" y="13071"/>
                  </a:cubicBezTo>
                  <a:cubicBezTo>
                    <a:pt x="21047" y="12739"/>
                    <a:pt x="21090" y="12302"/>
                    <a:pt x="20920" y="11926"/>
                  </a:cubicBezTo>
                  <a:cubicBezTo>
                    <a:pt x="20750" y="11551"/>
                    <a:pt x="20402" y="11319"/>
                    <a:pt x="20016" y="11319"/>
                  </a:cubicBezTo>
                  <a:lnTo>
                    <a:pt x="18000" y="11319"/>
                  </a:lnTo>
                  <a:lnTo>
                    <a:pt x="18000" y="6943"/>
                  </a:lnTo>
                  <a:cubicBezTo>
                    <a:pt x="18000" y="6943"/>
                    <a:pt x="20929" y="5830"/>
                    <a:pt x="20929" y="5830"/>
                  </a:cubicBezTo>
                  <a:close/>
                </a:path>
              </a:pathLst>
            </a:custGeom>
            <a:solidFill>
              <a:srgbClr val="FFFFFF"/>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866" name="Google Shape;866;p106"/>
          <p:cNvSpPr txBox="1"/>
          <p:nvPr/>
        </p:nvSpPr>
        <p:spPr>
          <a:xfrm>
            <a:off x="1223169" y="2749550"/>
            <a:ext cx="4764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Education</a:t>
            </a:r>
            <a:endParaRPr b="0" i="0" sz="700" u="none" cap="none" strike="noStrike">
              <a:solidFill>
                <a:srgbClr val="000000"/>
              </a:solidFill>
              <a:latin typeface="Arial"/>
              <a:ea typeface="Arial"/>
              <a:cs typeface="Arial"/>
              <a:sym typeface="Arial"/>
            </a:endParaRPr>
          </a:p>
        </p:txBody>
      </p:sp>
      <p:grpSp>
        <p:nvGrpSpPr>
          <p:cNvPr id="867" name="Google Shape;867;p106"/>
          <p:cNvGrpSpPr/>
          <p:nvPr/>
        </p:nvGrpSpPr>
        <p:grpSpPr>
          <a:xfrm>
            <a:off x="331788" y="3594893"/>
            <a:ext cx="500067" cy="492975"/>
            <a:chOff x="0" y="0"/>
            <a:chExt cx="1000134" cy="986148"/>
          </a:xfrm>
        </p:grpSpPr>
        <p:sp>
          <p:nvSpPr>
            <p:cNvPr id="868" name="Google Shape;868;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50199"/>
              </a:srgbClr>
            </a:solidFill>
            <a:ln cap="flat" cmpd="sng" w="38100">
              <a:solidFill>
                <a:srgbClr val="FAC83C">
                  <a:alpha val="50199"/>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69" name="Google Shape;869;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FAC83C"/>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70" name="Google Shape;870;p106"/>
            <p:cNvSpPr/>
            <p:nvPr/>
          </p:nvSpPr>
          <p:spPr>
            <a:xfrm>
              <a:off x="214313" y="208030"/>
              <a:ext cx="571482" cy="570078"/>
            </a:xfrm>
            <a:custGeom>
              <a:rect b="b" l="l" r="r" t="t"/>
              <a:pathLst>
                <a:path extrusionOk="0" h="21600" w="2160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0800" y="874"/>
                  </a:moveTo>
                  <a:cubicBezTo>
                    <a:pt x="16272" y="874"/>
                    <a:pt x="20726" y="5328"/>
                    <a:pt x="20726" y="10800"/>
                  </a:cubicBezTo>
                  <a:cubicBezTo>
                    <a:pt x="20726" y="16272"/>
                    <a:pt x="16272" y="20726"/>
                    <a:pt x="10800" y="20726"/>
                  </a:cubicBezTo>
                  <a:cubicBezTo>
                    <a:pt x="5328" y="20726"/>
                    <a:pt x="874" y="16272"/>
                    <a:pt x="874" y="10800"/>
                  </a:cubicBezTo>
                  <a:cubicBezTo>
                    <a:pt x="874" y="5328"/>
                    <a:pt x="5328" y="874"/>
                    <a:pt x="10800" y="874"/>
                  </a:cubicBezTo>
                  <a:close/>
                  <a:moveTo>
                    <a:pt x="12864" y="5143"/>
                  </a:moveTo>
                  <a:cubicBezTo>
                    <a:pt x="12789" y="5112"/>
                    <a:pt x="12708" y="5146"/>
                    <a:pt x="12677" y="5220"/>
                  </a:cubicBezTo>
                  <a:lnTo>
                    <a:pt x="8119" y="16039"/>
                  </a:lnTo>
                  <a:cubicBezTo>
                    <a:pt x="8088" y="16114"/>
                    <a:pt x="8122" y="16201"/>
                    <a:pt x="8196" y="16232"/>
                  </a:cubicBezTo>
                  <a:lnTo>
                    <a:pt x="8736" y="16457"/>
                  </a:lnTo>
                  <a:cubicBezTo>
                    <a:pt x="8811" y="16488"/>
                    <a:pt x="8892" y="16454"/>
                    <a:pt x="8923" y="16380"/>
                  </a:cubicBezTo>
                  <a:lnTo>
                    <a:pt x="13481" y="5561"/>
                  </a:lnTo>
                  <a:cubicBezTo>
                    <a:pt x="13512" y="5486"/>
                    <a:pt x="13478" y="5399"/>
                    <a:pt x="13404" y="5368"/>
                  </a:cubicBezTo>
                  <a:lnTo>
                    <a:pt x="12864" y="5143"/>
                  </a:lnTo>
                  <a:close/>
                  <a:moveTo>
                    <a:pt x="7039" y="7425"/>
                  </a:moveTo>
                  <a:cubicBezTo>
                    <a:pt x="6978" y="7374"/>
                    <a:pt x="6885" y="7383"/>
                    <a:pt x="6834" y="7444"/>
                  </a:cubicBezTo>
                  <a:cubicBezTo>
                    <a:pt x="6028" y="8399"/>
                    <a:pt x="5136" y="9304"/>
                    <a:pt x="4114" y="10209"/>
                  </a:cubicBezTo>
                  <a:cubicBezTo>
                    <a:pt x="3896" y="10402"/>
                    <a:pt x="3774" y="10683"/>
                    <a:pt x="3774" y="10974"/>
                  </a:cubicBezTo>
                  <a:cubicBezTo>
                    <a:pt x="3774" y="11265"/>
                    <a:pt x="3896" y="11539"/>
                    <a:pt x="4114" y="11732"/>
                  </a:cubicBezTo>
                  <a:cubicBezTo>
                    <a:pt x="5137" y="12637"/>
                    <a:pt x="6028" y="13542"/>
                    <a:pt x="6834" y="14496"/>
                  </a:cubicBezTo>
                  <a:cubicBezTo>
                    <a:pt x="6885" y="14558"/>
                    <a:pt x="6978" y="14567"/>
                    <a:pt x="7039" y="14516"/>
                  </a:cubicBezTo>
                  <a:cubicBezTo>
                    <a:pt x="7039" y="14516"/>
                    <a:pt x="7489" y="14143"/>
                    <a:pt x="7489" y="14143"/>
                  </a:cubicBezTo>
                  <a:cubicBezTo>
                    <a:pt x="7552" y="14091"/>
                    <a:pt x="7555" y="13999"/>
                    <a:pt x="7502" y="13937"/>
                  </a:cubicBezTo>
                  <a:cubicBezTo>
                    <a:pt x="6669" y="12950"/>
                    <a:pt x="5754" y="12010"/>
                    <a:pt x="4699" y="11076"/>
                  </a:cubicBezTo>
                  <a:cubicBezTo>
                    <a:pt x="4658" y="11040"/>
                    <a:pt x="4648" y="10997"/>
                    <a:pt x="4648" y="10974"/>
                  </a:cubicBezTo>
                  <a:cubicBezTo>
                    <a:pt x="4648" y="10950"/>
                    <a:pt x="4658" y="10901"/>
                    <a:pt x="4699" y="10864"/>
                  </a:cubicBezTo>
                  <a:cubicBezTo>
                    <a:pt x="5754" y="9931"/>
                    <a:pt x="6668" y="8998"/>
                    <a:pt x="7502" y="8010"/>
                  </a:cubicBezTo>
                  <a:cubicBezTo>
                    <a:pt x="7555" y="7948"/>
                    <a:pt x="7552" y="7850"/>
                    <a:pt x="7489" y="7798"/>
                  </a:cubicBezTo>
                  <a:lnTo>
                    <a:pt x="7039" y="7425"/>
                  </a:lnTo>
                  <a:close/>
                  <a:moveTo>
                    <a:pt x="14561" y="7425"/>
                  </a:moveTo>
                  <a:lnTo>
                    <a:pt x="14111" y="7798"/>
                  </a:lnTo>
                  <a:cubicBezTo>
                    <a:pt x="14048" y="7850"/>
                    <a:pt x="14039" y="7948"/>
                    <a:pt x="14091" y="8010"/>
                  </a:cubicBezTo>
                  <a:cubicBezTo>
                    <a:pt x="14926" y="8998"/>
                    <a:pt x="15846" y="9931"/>
                    <a:pt x="16901" y="10864"/>
                  </a:cubicBezTo>
                  <a:cubicBezTo>
                    <a:pt x="16942" y="10901"/>
                    <a:pt x="16952" y="10950"/>
                    <a:pt x="16952" y="10974"/>
                  </a:cubicBezTo>
                  <a:cubicBezTo>
                    <a:pt x="16952" y="10997"/>
                    <a:pt x="16942" y="11040"/>
                    <a:pt x="16901" y="11076"/>
                  </a:cubicBezTo>
                  <a:cubicBezTo>
                    <a:pt x="15846" y="12011"/>
                    <a:pt x="14925" y="12950"/>
                    <a:pt x="14091" y="13937"/>
                  </a:cubicBezTo>
                  <a:cubicBezTo>
                    <a:pt x="14039" y="13999"/>
                    <a:pt x="14048" y="14091"/>
                    <a:pt x="14111" y="14143"/>
                  </a:cubicBezTo>
                  <a:lnTo>
                    <a:pt x="14561" y="14516"/>
                  </a:lnTo>
                  <a:cubicBezTo>
                    <a:pt x="14622" y="14567"/>
                    <a:pt x="14715" y="14558"/>
                    <a:pt x="14766" y="14496"/>
                  </a:cubicBezTo>
                  <a:cubicBezTo>
                    <a:pt x="15572" y="13542"/>
                    <a:pt x="16457" y="12637"/>
                    <a:pt x="17479" y="11732"/>
                  </a:cubicBezTo>
                  <a:cubicBezTo>
                    <a:pt x="17697" y="11539"/>
                    <a:pt x="17826" y="11265"/>
                    <a:pt x="17826" y="10974"/>
                  </a:cubicBezTo>
                  <a:cubicBezTo>
                    <a:pt x="17826" y="10683"/>
                    <a:pt x="17697" y="10402"/>
                    <a:pt x="17479" y="10209"/>
                  </a:cubicBezTo>
                  <a:cubicBezTo>
                    <a:pt x="16458" y="9304"/>
                    <a:pt x="15572" y="8399"/>
                    <a:pt x="14766" y="7444"/>
                  </a:cubicBezTo>
                  <a:cubicBezTo>
                    <a:pt x="14715" y="7383"/>
                    <a:pt x="14622" y="7374"/>
                    <a:pt x="14561" y="7425"/>
                  </a:cubicBezTo>
                  <a:close/>
                </a:path>
              </a:pathLst>
            </a:custGeom>
            <a:solidFill>
              <a:srgbClr val="FFFFFF"/>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871" name="Google Shape;871;p106"/>
          <p:cNvSpPr txBox="1"/>
          <p:nvPr/>
        </p:nvSpPr>
        <p:spPr>
          <a:xfrm>
            <a:off x="316706" y="3394075"/>
            <a:ext cx="5241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Developers</a:t>
            </a:r>
            <a:endParaRPr b="0" i="0" sz="700" u="none" cap="none" strike="noStrike">
              <a:solidFill>
                <a:srgbClr val="000000"/>
              </a:solidFill>
              <a:latin typeface="Arial"/>
              <a:ea typeface="Arial"/>
              <a:cs typeface="Arial"/>
              <a:sym typeface="Arial"/>
            </a:endParaRPr>
          </a:p>
        </p:txBody>
      </p:sp>
      <p:grpSp>
        <p:nvGrpSpPr>
          <p:cNvPr id="872" name="Google Shape;872;p106"/>
          <p:cNvGrpSpPr/>
          <p:nvPr/>
        </p:nvGrpSpPr>
        <p:grpSpPr>
          <a:xfrm>
            <a:off x="976313" y="4290219"/>
            <a:ext cx="500067" cy="492975"/>
            <a:chOff x="0" y="0"/>
            <a:chExt cx="1000134" cy="986148"/>
          </a:xfrm>
        </p:grpSpPr>
        <p:sp>
          <p:nvSpPr>
            <p:cNvPr id="873" name="Google Shape;873;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50199"/>
              </a:srgbClr>
            </a:solidFill>
            <a:ln cap="flat" cmpd="sng" w="38100">
              <a:solidFill>
                <a:srgbClr val="FAC83C">
                  <a:alpha val="50199"/>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74" name="Google Shape;874;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FAC83C"/>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75" name="Google Shape;875;p106"/>
            <p:cNvSpPr/>
            <p:nvPr/>
          </p:nvSpPr>
          <p:spPr>
            <a:xfrm>
              <a:off x="176213" y="246142"/>
              <a:ext cx="571497" cy="570078"/>
            </a:xfrm>
            <a:custGeom>
              <a:rect b="b" l="l" r="r" t="t"/>
              <a:pathLst>
                <a:path extrusionOk="0" h="21600" w="21501">
                  <a:moveTo>
                    <a:pt x="10941" y="0"/>
                  </a:moveTo>
                  <a:cubicBezTo>
                    <a:pt x="10704" y="0"/>
                    <a:pt x="10476" y="86"/>
                    <a:pt x="10295" y="238"/>
                  </a:cubicBezTo>
                  <a:cubicBezTo>
                    <a:pt x="6550" y="3368"/>
                    <a:pt x="3260" y="6653"/>
                    <a:pt x="235" y="10279"/>
                  </a:cubicBezTo>
                  <a:cubicBezTo>
                    <a:pt x="-99" y="10679"/>
                    <a:pt x="-75" y="11279"/>
                    <a:pt x="292" y="11649"/>
                  </a:cubicBezTo>
                  <a:lnTo>
                    <a:pt x="9898" y="21304"/>
                  </a:lnTo>
                  <a:cubicBezTo>
                    <a:pt x="10094" y="21500"/>
                    <a:pt x="10354" y="21600"/>
                    <a:pt x="10615" y="21600"/>
                  </a:cubicBezTo>
                  <a:cubicBezTo>
                    <a:pt x="10846" y="21600"/>
                    <a:pt x="11075" y="21520"/>
                    <a:pt x="11261" y="21362"/>
                  </a:cubicBezTo>
                  <a:cubicBezTo>
                    <a:pt x="14937" y="18265"/>
                    <a:pt x="18213" y="14966"/>
                    <a:pt x="21271" y="11269"/>
                  </a:cubicBezTo>
                  <a:cubicBezTo>
                    <a:pt x="21422" y="11087"/>
                    <a:pt x="21501" y="10857"/>
                    <a:pt x="21501" y="10620"/>
                  </a:cubicBezTo>
                  <a:lnTo>
                    <a:pt x="21501" y="1016"/>
                  </a:lnTo>
                  <a:cubicBezTo>
                    <a:pt x="21501" y="455"/>
                    <a:pt x="21048" y="0"/>
                    <a:pt x="20490" y="0"/>
                  </a:cubicBezTo>
                  <a:lnTo>
                    <a:pt x="10941" y="0"/>
                  </a:lnTo>
                  <a:close/>
                  <a:moveTo>
                    <a:pt x="10941" y="874"/>
                  </a:moveTo>
                  <a:lnTo>
                    <a:pt x="20490" y="874"/>
                  </a:lnTo>
                  <a:cubicBezTo>
                    <a:pt x="20565" y="874"/>
                    <a:pt x="20631" y="940"/>
                    <a:pt x="20631" y="1016"/>
                  </a:cubicBezTo>
                  <a:cubicBezTo>
                    <a:pt x="20631" y="1016"/>
                    <a:pt x="20631" y="10620"/>
                    <a:pt x="20631" y="10620"/>
                  </a:cubicBezTo>
                  <a:cubicBezTo>
                    <a:pt x="20631" y="10653"/>
                    <a:pt x="20613" y="10685"/>
                    <a:pt x="20592" y="10710"/>
                  </a:cubicBezTo>
                  <a:cubicBezTo>
                    <a:pt x="17568" y="14366"/>
                    <a:pt x="14333" y="17631"/>
                    <a:pt x="10698" y="20694"/>
                  </a:cubicBezTo>
                  <a:cubicBezTo>
                    <a:pt x="10644" y="20740"/>
                    <a:pt x="10562" y="20731"/>
                    <a:pt x="10513" y="20681"/>
                  </a:cubicBezTo>
                  <a:lnTo>
                    <a:pt x="907" y="11025"/>
                  </a:lnTo>
                  <a:cubicBezTo>
                    <a:pt x="856" y="10974"/>
                    <a:pt x="854" y="10894"/>
                    <a:pt x="900" y="10839"/>
                  </a:cubicBezTo>
                  <a:cubicBezTo>
                    <a:pt x="3892" y="7253"/>
                    <a:pt x="7148" y="4009"/>
                    <a:pt x="10852" y="913"/>
                  </a:cubicBezTo>
                  <a:cubicBezTo>
                    <a:pt x="10877" y="892"/>
                    <a:pt x="10909" y="874"/>
                    <a:pt x="10941" y="874"/>
                  </a:cubicBezTo>
                  <a:close/>
                  <a:moveTo>
                    <a:pt x="16228" y="3362"/>
                  </a:moveTo>
                  <a:cubicBezTo>
                    <a:pt x="15184" y="3362"/>
                    <a:pt x="14333" y="4217"/>
                    <a:pt x="14333" y="5265"/>
                  </a:cubicBezTo>
                  <a:cubicBezTo>
                    <a:pt x="14333" y="6313"/>
                    <a:pt x="15184" y="7161"/>
                    <a:pt x="16228" y="7161"/>
                  </a:cubicBezTo>
                  <a:cubicBezTo>
                    <a:pt x="17271" y="7161"/>
                    <a:pt x="18116" y="6313"/>
                    <a:pt x="18116" y="5265"/>
                  </a:cubicBezTo>
                  <a:cubicBezTo>
                    <a:pt x="18116" y="4217"/>
                    <a:pt x="17271" y="3362"/>
                    <a:pt x="16228" y="3362"/>
                  </a:cubicBezTo>
                  <a:close/>
                  <a:moveTo>
                    <a:pt x="16228" y="4236"/>
                  </a:moveTo>
                  <a:cubicBezTo>
                    <a:pt x="16789" y="4236"/>
                    <a:pt x="17245" y="4701"/>
                    <a:pt x="17245" y="5265"/>
                  </a:cubicBezTo>
                  <a:cubicBezTo>
                    <a:pt x="17245" y="5829"/>
                    <a:pt x="16789" y="6287"/>
                    <a:pt x="16228" y="6287"/>
                  </a:cubicBezTo>
                  <a:cubicBezTo>
                    <a:pt x="15666" y="6287"/>
                    <a:pt x="15204" y="5829"/>
                    <a:pt x="15204" y="5265"/>
                  </a:cubicBezTo>
                  <a:cubicBezTo>
                    <a:pt x="15204" y="4701"/>
                    <a:pt x="15666" y="4236"/>
                    <a:pt x="16228" y="4236"/>
                  </a:cubicBezTo>
                  <a:close/>
                  <a:moveTo>
                    <a:pt x="7006" y="9096"/>
                  </a:moveTo>
                  <a:lnTo>
                    <a:pt x="6596" y="9508"/>
                  </a:lnTo>
                  <a:cubicBezTo>
                    <a:pt x="6539" y="9565"/>
                    <a:pt x="6539" y="9656"/>
                    <a:pt x="6596" y="9714"/>
                  </a:cubicBezTo>
                  <a:lnTo>
                    <a:pt x="11991" y="15133"/>
                  </a:lnTo>
                  <a:cubicBezTo>
                    <a:pt x="12048" y="15190"/>
                    <a:pt x="12139" y="15190"/>
                    <a:pt x="12196" y="15133"/>
                  </a:cubicBezTo>
                  <a:lnTo>
                    <a:pt x="12605" y="14721"/>
                  </a:lnTo>
                  <a:cubicBezTo>
                    <a:pt x="12662" y="14664"/>
                    <a:pt x="12662" y="14573"/>
                    <a:pt x="12605" y="14516"/>
                  </a:cubicBezTo>
                  <a:cubicBezTo>
                    <a:pt x="12605" y="14516"/>
                    <a:pt x="7210" y="9096"/>
                    <a:pt x="7210" y="9096"/>
                  </a:cubicBezTo>
                  <a:cubicBezTo>
                    <a:pt x="7154" y="9039"/>
                    <a:pt x="7063" y="9039"/>
                    <a:pt x="7006" y="9096"/>
                  </a:cubicBezTo>
                  <a:close/>
                  <a:moveTo>
                    <a:pt x="5367" y="10536"/>
                  </a:moveTo>
                  <a:lnTo>
                    <a:pt x="4958" y="10948"/>
                  </a:lnTo>
                  <a:cubicBezTo>
                    <a:pt x="4901" y="11005"/>
                    <a:pt x="4901" y="11096"/>
                    <a:pt x="4958" y="11154"/>
                  </a:cubicBezTo>
                  <a:lnTo>
                    <a:pt x="10353" y="16573"/>
                  </a:lnTo>
                  <a:cubicBezTo>
                    <a:pt x="10410" y="16630"/>
                    <a:pt x="10501" y="16630"/>
                    <a:pt x="10558" y="16573"/>
                  </a:cubicBezTo>
                  <a:lnTo>
                    <a:pt x="10967" y="16161"/>
                  </a:lnTo>
                  <a:cubicBezTo>
                    <a:pt x="11024" y="16104"/>
                    <a:pt x="11024" y="16013"/>
                    <a:pt x="10967" y="15956"/>
                  </a:cubicBezTo>
                  <a:cubicBezTo>
                    <a:pt x="10967" y="15956"/>
                    <a:pt x="5572" y="10536"/>
                    <a:pt x="5572" y="10536"/>
                  </a:cubicBezTo>
                  <a:cubicBezTo>
                    <a:pt x="5515" y="10479"/>
                    <a:pt x="5424" y="10479"/>
                    <a:pt x="5367" y="10536"/>
                  </a:cubicBezTo>
                  <a:close/>
                </a:path>
              </a:pathLst>
            </a:custGeom>
            <a:solidFill>
              <a:srgbClr val="FFFFFF"/>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876" name="Google Shape;876;p106"/>
          <p:cNvSpPr txBox="1"/>
          <p:nvPr/>
        </p:nvSpPr>
        <p:spPr>
          <a:xfrm>
            <a:off x="951706" y="4810919"/>
            <a:ext cx="5121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Commerce</a:t>
            </a:r>
            <a:endParaRPr b="0" i="0" sz="700" u="none" cap="none" strike="noStrike">
              <a:solidFill>
                <a:srgbClr val="000000"/>
              </a:solidFill>
              <a:latin typeface="Arial"/>
              <a:ea typeface="Arial"/>
              <a:cs typeface="Arial"/>
              <a:sym typeface="Arial"/>
            </a:endParaRPr>
          </a:p>
        </p:txBody>
      </p:sp>
      <p:grpSp>
        <p:nvGrpSpPr>
          <p:cNvPr id="877" name="Google Shape;877;p106"/>
          <p:cNvGrpSpPr/>
          <p:nvPr/>
        </p:nvGrpSpPr>
        <p:grpSpPr>
          <a:xfrm>
            <a:off x="2081213" y="4242594"/>
            <a:ext cx="500067" cy="492975"/>
            <a:chOff x="0" y="0"/>
            <a:chExt cx="1000134" cy="986148"/>
          </a:xfrm>
        </p:grpSpPr>
        <p:sp>
          <p:nvSpPr>
            <p:cNvPr id="878" name="Google Shape;878;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50199"/>
              </a:srgbClr>
            </a:solidFill>
            <a:ln cap="flat" cmpd="sng" w="38100">
              <a:solidFill>
                <a:srgbClr val="FAC83C">
                  <a:alpha val="50199"/>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79" name="Google Shape;879;p106"/>
            <p:cNvSpPr/>
            <p:nvPr/>
          </p:nvSpPr>
          <p:spPr>
            <a:xfrm>
              <a:off x="0" y="0"/>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FAC83C"/>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80" name="Google Shape;880;p106"/>
            <p:cNvSpPr/>
            <p:nvPr/>
          </p:nvSpPr>
          <p:spPr>
            <a:xfrm>
              <a:off x="214313" y="219146"/>
              <a:ext cx="571514" cy="547884"/>
            </a:xfrm>
            <a:custGeom>
              <a:rect b="b" l="l" r="r" t="t"/>
              <a:pathLst>
                <a:path extrusionOk="0" h="21600" w="21530">
                  <a:moveTo>
                    <a:pt x="4777" y="7084"/>
                  </a:moveTo>
                  <a:cubicBezTo>
                    <a:pt x="4818" y="7084"/>
                    <a:pt x="4859" y="7090"/>
                    <a:pt x="4900" y="7103"/>
                  </a:cubicBezTo>
                  <a:cubicBezTo>
                    <a:pt x="5075" y="7160"/>
                    <a:pt x="5194" y="7330"/>
                    <a:pt x="5194" y="7522"/>
                  </a:cubicBezTo>
                  <a:lnTo>
                    <a:pt x="5194" y="20578"/>
                  </a:lnTo>
                  <a:cubicBezTo>
                    <a:pt x="5194" y="20659"/>
                    <a:pt x="5257" y="20724"/>
                    <a:pt x="5334" y="20724"/>
                  </a:cubicBezTo>
                  <a:lnTo>
                    <a:pt x="16196" y="20724"/>
                  </a:lnTo>
                  <a:cubicBezTo>
                    <a:pt x="16273" y="20724"/>
                    <a:pt x="16336" y="20659"/>
                    <a:pt x="16336" y="20578"/>
                  </a:cubicBezTo>
                  <a:lnTo>
                    <a:pt x="16336" y="7522"/>
                  </a:lnTo>
                  <a:cubicBezTo>
                    <a:pt x="16336" y="7330"/>
                    <a:pt x="16455" y="7160"/>
                    <a:pt x="16630" y="7103"/>
                  </a:cubicBezTo>
                  <a:cubicBezTo>
                    <a:pt x="16805" y="7047"/>
                    <a:pt x="16995" y="7116"/>
                    <a:pt x="17098" y="7275"/>
                  </a:cubicBezTo>
                  <a:lnTo>
                    <a:pt x="18022" y="8690"/>
                  </a:lnTo>
                  <a:cubicBezTo>
                    <a:pt x="18063" y="8753"/>
                    <a:pt x="18145" y="8772"/>
                    <a:pt x="18208" y="8732"/>
                  </a:cubicBezTo>
                  <a:lnTo>
                    <a:pt x="20627" y="7211"/>
                  </a:lnTo>
                  <a:cubicBezTo>
                    <a:pt x="20672" y="7183"/>
                    <a:pt x="20687" y="7140"/>
                    <a:pt x="20692" y="7117"/>
                  </a:cubicBezTo>
                  <a:cubicBezTo>
                    <a:pt x="20696" y="7094"/>
                    <a:pt x="20700" y="7049"/>
                    <a:pt x="20671" y="7004"/>
                  </a:cubicBezTo>
                  <a:lnTo>
                    <a:pt x="18539" y="3736"/>
                  </a:lnTo>
                  <a:cubicBezTo>
                    <a:pt x="17370" y="1945"/>
                    <a:pt x="15436" y="876"/>
                    <a:pt x="13365" y="876"/>
                  </a:cubicBezTo>
                  <a:lnTo>
                    <a:pt x="13061" y="876"/>
                  </a:lnTo>
                  <a:cubicBezTo>
                    <a:pt x="12949" y="876"/>
                    <a:pt x="12844" y="921"/>
                    <a:pt x="12765" y="1004"/>
                  </a:cubicBezTo>
                  <a:lnTo>
                    <a:pt x="12488" y="1294"/>
                  </a:lnTo>
                  <a:cubicBezTo>
                    <a:pt x="12028" y="1777"/>
                    <a:pt x="11416" y="2042"/>
                    <a:pt x="10765" y="2042"/>
                  </a:cubicBezTo>
                  <a:cubicBezTo>
                    <a:pt x="10114" y="2042"/>
                    <a:pt x="9502" y="1777"/>
                    <a:pt x="9042" y="1294"/>
                  </a:cubicBezTo>
                  <a:lnTo>
                    <a:pt x="8765" y="1004"/>
                  </a:lnTo>
                  <a:cubicBezTo>
                    <a:pt x="8686" y="921"/>
                    <a:pt x="8581" y="876"/>
                    <a:pt x="8469" y="876"/>
                  </a:cubicBezTo>
                  <a:lnTo>
                    <a:pt x="8165" y="876"/>
                  </a:lnTo>
                  <a:cubicBezTo>
                    <a:pt x="6094" y="876"/>
                    <a:pt x="4160" y="1945"/>
                    <a:pt x="2991" y="3736"/>
                  </a:cubicBezTo>
                  <a:lnTo>
                    <a:pt x="859" y="7004"/>
                  </a:lnTo>
                  <a:cubicBezTo>
                    <a:pt x="830" y="7049"/>
                    <a:pt x="834" y="7094"/>
                    <a:pt x="838" y="7117"/>
                  </a:cubicBezTo>
                  <a:cubicBezTo>
                    <a:pt x="843" y="7140"/>
                    <a:pt x="858" y="7183"/>
                    <a:pt x="903" y="7211"/>
                  </a:cubicBezTo>
                  <a:lnTo>
                    <a:pt x="3322" y="8732"/>
                  </a:lnTo>
                  <a:cubicBezTo>
                    <a:pt x="3385" y="8772"/>
                    <a:pt x="3467" y="8753"/>
                    <a:pt x="3508" y="8689"/>
                  </a:cubicBezTo>
                  <a:lnTo>
                    <a:pt x="4432" y="7275"/>
                  </a:lnTo>
                  <a:cubicBezTo>
                    <a:pt x="4511" y="7153"/>
                    <a:pt x="4641" y="7084"/>
                    <a:pt x="4777" y="7084"/>
                  </a:cubicBezTo>
                  <a:close/>
                  <a:moveTo>
                    <a:pt x="16196" y="21600"/>
                  </a:moveTo>
                  <a:lnTo>
                    <a:pt x="5334" y="21600"/>
                  </a:lnTo>
                  <a:cubicBezTo>
                    <a:pt x="4796" y="21600"/>
                    <a:pt x="4359" y="21142"/>
                    <a:pt x="4359" y="20578"/>
                  </a:cubicBezTo>
                  <a:lnTo>
                    <a:pt x="4359" y="8937"/>
                  </a:lnTo>
                  <a:lnTo>
                    <a:pt x="4198" y="9184"/>
                  </a:lnTo>
                  <a:cubicBezTo>
                    <a:pt x="3907" y="9630"/>
                    <a:pt x="3333" y="9761"/>
                    <a:pt x="2892" y="9483"/>
                  </a:cubicBezTo>
                  <a:lnTo>
                    <a:pt x="473" y="7962"/>
                  </a:lnTo>
                  <a:cubicBezTo>
                    <a:pt x="244" y="7818"/>
                    <a:pt x="79" y="7578"/>
                    <a:pt x="22" y="7305"/>
                  </a:cubicBezTo>
                  <a:cubicBezTo>
                    <a:pt x="-35" y="7031"/>
                    <a:pt x="19" y="6741"/>
                    <a:pt x="170" y="6510"/>
                  </a:cubicBezTo>
                  <a:lnTo>
                    <a:pt x="2302" y="3242"/>
                  </a:lnTo>
                  <a:cubicBezTo>
                    <a:pt x="3626" y="1212"/>
                    <a:pt x="5818" y="0"/>
                    <a:pt x="8165" y="0"/>
                  </a:cubicBezTo>
                  <a:lnTo>
                    <a:pt x="8469" y="0"/>
                  </a:lnTo>
                  <a:cubicBezTo>
                    <a:pt x="8804" y="0"/>
                    <a:pt x="9119" y="137"/>
                    <a:pt x="9356" y="385"/>
                  </a:cubicBezTo>
                  <a:lnTo>
                    <a:pt x="9633" y="675"/>
                  </a:lnTo>
                  <a:cubicBezTo>
                    <a:pt x="9935" y="992"/>
                    <a:pt x="10337" y="1167"/>
                    <a:pt x="10765" y="1167"/>
                  </a:cubicBezTo>
                  <a:cubicBezTo>
                    <a:pt x="11193" y="1167"/>
                    <a:pt x="11595" y="992"/>
                    <a:pt x="11897" y="675"/>
                  </a:cubicBezTo>
                  <a:lnTo>
                    <a:pt x="12175" y="385"/>
                  </a:lnTo>
                  <a:cubicBezTo>
                    <a:pt x="12411" y="137"/>
                    <a:pt x="12726" y="0"/>
                    <a:pt x="13061" y="0"/>
                  </a:cubicBezTo>
                  <a:lnTo>
                    <a:pt x="13365" y="0"/>
                  </a:lnTo>
                  <a:cubicBezTo>
                    <a:pt x="15712" y="0"/>
                    <a:pt x="17904" y="1212"/>
                    <a:pt x="19228" y="3242"/>
                  </a:cubicBezTo>
                  <a:lnTo>
                    <a:pt x="21360" y="6510"/>
                  </a:lnTo>
                  <a:cubicBezTo>
                    <a:pt x="21360" y="6510"/>
                    <a:pt x="21360" y="6510"/>
                    <a:pt x="21360" y="6510"/>
                  </a:cubicBezTo>
                  <a:cubicBezTo>
                    <a:pt x="21511" y="6741"/>
                    <a:pt x="21565" y="7031"/>
                    <a:pt x="21508" y="7305"/>
                  </a:cubicBezTo>
                  <a:cubicBezTo>
                    <a:pt x="21451" y="7578"/>
                    <a:pt x="21286" y="7818"/>
                    <a:pt x="21057" y="7962"/>
                  </a:cubicBezTo>
                  <a:lnTo>
                    <a:pt x="18638" y="9483"/>
                  </a:lnTo>
                  <a:cubicBezTo>
                    <a:pt x="18197" y="9761"/>
                    <a:pt x="17623" y="9629"/>
                    <a:pt x="17332" y="9184"/>
                  </a:cubicBezTo>
                  <a:lnTo>
                    <a:pt x="17171" y="8937"/>
                  </a:lnTo>
                  <a:lnTo>
                    <a:pt x="17171" y="20578"/>
                  </a:lnTo>
                  <a:cubicBezTo>
                    <a:pt x="17171" y="21142"/>
                    <a:pt x="16734" y="21600"/>
                    <a:pt x="16196" y="21600"/>
                  </a:cubicBezTo>
                  <a:close/>
                </a:path>
              </a:pathLst>
            </a:custGeom>
            <a:solidFill>
              <a:srgbClr val="FFFFFF"/>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881" name="Google Shape;881;p106"/>
          <p:cNvSpPr txBox="1"/>
          <p:nvPr/>
        </p:nvSpPr>
        <p:spPr>
          <a:xfrm>
            <a:off x="2142331" y="4783931"/>
            <a:ext cx="3780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Fashion</a:t>
            </a:r>
            <a:endParaRPr b="0" i="0" sz="700" u="none" cap="none" strike="noStrike">
              <a:solidFill>
                <a:srgbClr val="000000"/>
              </a:solidFill>
              <a:latin typeface="Arial"/>
              <a:ea typeface="Arial"/>
              <a:cs typeface="Arial"/>
              <a:sym typeface="Arial"/>
            </a:endParaRPr>
          </a:p>
        </p:txBody>
      </p:sp>
      <p:grpSp>
        <p:nvGrpSpPr>
          <p:cNvPr id="882" name="Google Shape;882;p106"/>
          <p:cNvGrpSpPr/>
          <p:nvPr/>
        </p:nvGrpSpPr>
        <p:grpSpPr>
          <a:xfrm>
            <a:off x="4321964" y="4375949"/>
            <a:ext cx="500067" cy="492975"/>
            <a:chOff x="-9" y="11"/>
            <a:chExt cx="1000134" cy="986148"/>
          </a:xfrm>
        </p:grpSpPr>
        <p:sp>
          <p:nvSpPr>
            <p:cNvPr id="883" name="Google Shape;883;p106"/>
            <p:cNvSpPr/>
            <p:nvPr/>
          </p:nvSpPr>
          <p:spPr>
            <a:xfrm rot="10800000">
              <a:off x="-9" y="11"/>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solidFill>
              <a:srgbClr val="1C2B33">
                <a:alpha val="50199"/>
              </a:srgbClr>
            </a:solidFill>
            <a:ln cap="flat" cmpd="sng" w="38100">
              <a:solidFill>
                <a:srgbClr val="FAC83C">
                  <a:alpha val="50199"/>
                </a:srgbClr>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84" name="Google Shape;884;p106"/>
            <p:cNvSpPr/>
            <p:nvPr/>
          </p:nvSpPr>
          <p:spPr>
            <a:xfrm rot="10800000">
              <a:off x="-9" y="11"/>
              <a:ext cx="1000134" cy="986148"/>
            </a:xfrm>
            <a:custGeom>
              <a:rect b="b" l="l" r="r" t="t"/>
              <a:pathLst>
                <a:path extrusionOk="0" h="21600" w="21600">
                  <a:moveTo>
                    <a:pt x="0" y="10800"/>
                  </a:moveTo>
                  <a:cubicBezTo>
                    <a:pt x="0" y="4523"/>
                    <a:pt x="4114" y="0"/>
                    <a:pt x="10580" y="0"/>
                  </a:cubicBezTo>
                  <a:lnTo>
                    <a:pt x="11020" y="0"/>
                  </a:lnTo>
                  <a:cubicBezTo>
                    <a:pt x="17485" y="0"/>
                    <a:pt x="21600" y="4523"/>
                    <a:pt x="21600" y="10800"/>
                  </a:cubicBezTo>
                  <a:cubicBezTo>
                    <a:pt x="21600" y="17077"/>
                    <a:pt x="17485" y="21600"/>
                    <a:pt x="11020" y="21600"/>
                  </a:cubicBezTo>
                  <a:lnTo>
                    <a:pt x="10580" y="21600"/>
                  </a:lnTo>
                  <a:cubicBezTo>
                    <a:pt x="4114" y="21600"/>
                    <a:pt x="0" y="17077"/>
                    <a:pt x="0" y="10800"/>
                  </a:cubicBezTo>
                  <a:close/>
                </a:path>
              </a:pathLst>
            </a:custGeom>
            <a:noFill/>
            <a:ln cap="flat" cmpd="sng" w="38100">
              <a:solidFill>
                <a:srgbClr val="FAC83C"/>
              </a:solidFill>
              <a:prstDash val="solid"/>
              <a:miter lim="262144"/>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sp>
          <p:nvSpPr>
            <p:cNvPr id="885" name="Google Shape;885;p106"/>
            <p:cNvSpPr/>
            <p:nvPr/>
          </p:nvSpPr>
          <p:spPr>
            <a:xfrm>
              <a:off x="214312" y="206442"/>
              <a:ext cx="571497" cy="573268"/>
            </a:xfrm>
            <a:custGeom>
              <a:rect b="b" l="l" r="r" t="t"/>
              <a:pathLst>
                <a:path extrusionOk="0" h="21590" w="21267">
                  <a:moveTo>
                    <a:pt x="14982" y="17"/>
                  </a:moveTo>
                  <a:cubicBezTo>
                    <a:pt x="14610" y="-9"/>
                    <a:pt x="14236" y="-5"/>
                    <a:pt x="13859" y="30"/>
                  </a:cubicBezTo>
                  <a:cubicBezTo>
                    <a:pt x="10678" y="328"/>
                    <a:pt x="8057" y="2983"/>
                    <a:pt x="7764" y="6206"/>
                  </a:cubicBezTo>
                  <a:cubicBezTo>
                    <a:pt x="7673" y="7204"/>
                    <a:pt x="7786" y="8179"/>
                    <a:pt x="8106" y="9111"/>
                  </a:cubicBezTo>
                  <a:cubicBezTo>
                    <a:pt x="8121" y="9154"/>
                    <a:pt x="8106" y="9213"/>
                    <a:pt x="8068" y="9252"/>
                  </a:cubicBezTo>
                  <a:lnTo>
                    <a:pt x="862" y="16546"/>
                  </a:lnTo>
                  <a:cubicBezTo>
                    <a:pt x="-212" y="17634"/>
                    <a:pt x="-294" y="19496"/>
                    <a:pt x="678" y="20607"/>
                  </a:cubicBezTo>
                  <a:cubicBezTo>
                    <a:pt x="1211" y="21216"/>
                    <a:pt x="1946" y="21566"/>
                    <a:pt x="2746" y="21590"/>
                  </a:cubicBezTo>
                  <a:cubicBezTo>
                    <a:pt x="2775" y="21591"/>
                    <a:pt x="2800" y="21590"/>
                    <a:pt x="2829" y="21590"/>
                  </a:cubicBezTo>
                  <a:cubicBezTo>
                    <a:pt x="3588" y="21590"/>
                    <a:pt x="4327" y="21281"/>
                    <a:pt x="4865" y="20735"/>
                  </a:cubicBezTo>
                  <a:lnTo>
                    <a:pt x="12134" y="13371"/>
                  </a:lnTo>
                  <a:cubicBezTo>
                    <a:pt x="12172" y="13332"/>
                    <a:pt x="12229" y="13317"/>
                    <a:pt x="12273" y="13333"/>
                  </a:cubicBezTo>
                  <a:cubicBezTo>
                    <a:pt x="13192" y="13657"/>
                    <a:pt x="14156" y="13771"/>
                    <a:pt x="15141" y="13680"/>
                  </a:cubicBezTo>
                  <a:cubicBezTo>
                    <a:pt x="18322" y="13383"/>
                    <a:pt x="20941" y="10734"/>
                    <a:pt x="21236" y="7510"/>
                  </a:cubicBezTo>
                  <a:cubicBezTo>
                    <a:pt x="21306" y="6747"/>
                    <a:pt x="21257" y="5989"/>
                    <a:pt x="21084" y="5255"/>
                  </a:cubicBezTo>
                  <a:cubicBezTo>
                    <a:pt x="20999" y="4897"/>
                    <a:pt x="20738" y="4623"/>
                    <a:pt x="20386" y="4522"/>
                  </a:cubicBezTo>
                  <a:cubicBezTo>
                    <a:pt x="20032" y="4421"/>
                    <a:pt x="19649" y="4517"/>
                    <a:pt x="19390" y="4779"/>
                  </a:cubicBezTo>
                  <a:lnTo>
                    <a:pt x="16327" y="7883"/>
                  </a:lnTo>
                  <a:cubicBezTo>
                    <a:pt x="16292" y="7918"/>
                    <a:pt x="16252" y="7928"/>
                    <a:pt x="16225" y="7928"/>
                  </a:cubicBezTo>
                  <a:cubicBezTo>
                    <a:pt x="16203" y="7928"/>
                    <a:pt x="16161" y="7920"/>
                    <a:pt x="16124" y="7883"/>
                  </a:cubicBezTo>
                  <a:lnTo>
                    <a:pt x="13485" y="5210"/>
                  </a:lnTo>
                  <a:cubicBezTo>
                    <a:pt x="13448" y="5173"/>
                    <a:pt x="13441" y="5130"/>
                    <a:pt x="13441" y="5107"/>
                  </a:cubicBezTo>
                  <a:cubicBezTo>
                    <a:pt x="13441" y="5084"/>
                    <a:pt x="13448" y="5041"/>
                    <a:pt x="13485" y="5004"/>
                  </a:cubicBezTo>
                  <a:lnTo>
                    <a:pt x="16549" y="1900"/>
                  </a:lnTo>
                  <a:cubicBezTo>
                    <a:pt x="16807" y="1638"/>
                    <a:pt x="16902" y="1250"/>
                    <a:pt x="16802" y="891"/>
                  </a:cubicBezTo>
                  <a:cubicBezTo>
                    <a:pt x="16703" y="535"/>
                    <a:pt x="16433" y="270"/>
                    <a:pt x="16079" y="185"/>
                  </a:cubicBezTo>
                  <a:cubicBezTo>
                    <a:pt x="15718" y="97"/>
                    <a:pt x="15353" y="44"/>
                    <a:pt x="14982" y="17"/>
                  </a:cubicBezTo>
                  <a:close/>
                  <a:moveTo>
                    <a:pt x="14500" y="872"/>
                  </a:moveTo>
                  <a:cubicBezTo>
                    <a:pt x="14967" y="872"/>
                    <a:pt x="15432" y="930"/>
                    <a:pt x="15883" y="1039"/>
                  </a:cubicBezTo>
                  <a:cubicBezTo>
                    <a:pt x="15942" y="1053"/>
                    <a:pt x="15962" y="1095"/>
                    <a:pt x="15971" y="1129"/>
                  </a:cubicBezTo>
                  <a:cubicBezTo>
                    <a:pt x="15979" y="1155"/>
                    <a:pt x="15989" y="1227"/>
                    <a:pt x="15933" y="1283"/>
                  </a:cubicBezTo>
                  <a:lnTo>
                    <a:pt x="12876" y="4381"/>
                  </a:lnTo>
                  <a:cubicBezTo>
                    <a:pt x="12686" y="4574"/>
                    <a:pt x="12578" y="4834"/>
                    <a:pt x="12578" y="5107"/>
                  </a:cubicBezTo>
                  <a:cubicBezTo>
                    <a:pt x="12578" y="5380"/>
                    <a:pt x="12686" y="5634"/>
                    <a:pt x="12876" y="5827"/>
                  </a:cubicBezTo>
                  <a:lnTo>
                    <a:pt x="15515" y="8500"/>
                  </a:lnTo>
                  <a:cubicBezTo>
                    <a:pt x="15705" y="8693"/>
                    <a:pt x="15956" y="8802"/>
                    <a:pt x="16225" y="8802"/>
                  </a:cubicBezTo>
                  <a:cubicBezTo>
                    <a:pt x="16495" y="8802"/>
                    <a:pt x="16752" y="8699"/>
                    <a:pt x="16942" y="8506"/>
                  </a:cubicBezTo>
                  <a:lnTo>
                    <a:pt x="20006" y="5396"/>
                  </a:lnTo>
                  <a:cubicBezTo>
                    <a:pt x="20061" y="5340"/>
                    <a:pt x="20126" y="5356"/>
                    <a:pt x="20152" y="5364"/>
                  </a:cubicBezTo>
                  <a:cubicBezTo>
                    <a:pt x="20186" y="5374"/>
                    <a:pt x="20226" y="5394"/>
                    <a:pt x="20240" y="5454"/>
                  </a:cubicBezTo>
                  <a:cubicBezTo>
                    <a:pt x="20392" y="6094"/>
                    <a:pt x="20441" y="6759"/>
                    <a:pt x="20380" y="7427"/>
                  </a:cubicBezTo>
                  <a:cubicBezTo>
                    <a:pt x="20123" y="10237"/>
                    <a:pt x="17832" y="12553"/>
                    <a:pt x="15058" y="12812"/>
                  </a:cubicBezTo>
                  <a:cubicBezTo>
                    <a:pt x="14197" y="12892"/>
                    <a:pt x="13360" y="12786"/>
                    <a:pt x="12559" y="12504"/>
                  </a:cubicBezTo>
                  <a:cubicBezTo>
                    <a:pt x="12204" y="12378"/>
                    <a:pt x="11796" y="12479"/>
                    <a:pt x="11525" y="12754"/>
                  </a:cubicBezTo>
                  <a:lnTo>
                    <a:pt x="4256" y="20119"/>
                  </a:lnTo>
                  <a:cubicBezTo>
                    <a:pt x="3860" y="20520"/>
                    <a:pt x="3331" y="20731"/>
                    <a:pt x="2772" y="20716"/>
                  </a:cubicBezTo>
                  <a:cubicBezTo>
                    <a:pt x="2212" y="20699"/>
                    <a:pt x="1699" y="20455"/>
                    <a:pt x="1325" y="20029"/>
                  </a:cubicBezTo>
                  <a:cubicBezTo>
                    <a:pt x="658" y="19265"/>
                    <a:pt x="728" y="17928"/>
                    <a:pt x="1478" y="17169"/>
                  </a:cubicBezTo>
                  <a:lnTo>
                    <a:pt x="8677" y="9869"/>
                  </a:lnTo>
                  <a:cubicBezTo>
                    <a:pt x="8948" y="9594"/>
                    <a:pt x="9048" y="9181"/>
                    <a:pt x="8924" y="8821"/>
                  </a:cubicBezTo>
                  <a:cubicBezTo>
                    <a:pt x="8645" y="8009"/>
                    <a:pt x="8541" y="7156"/>
                    <a:pt x="8620" y="6283"/>
                  </a:cubicBezTo>
                  <a:cubicBezTo>
                    <a:pt x="8876" y="3473"/>
                    <a:pt x="11161" y="1157"/>
                    <a:pt x="13935" y="898"/>
                  </a:cubicBezTo>
                  <a:cubicBezTo>
                    <a:pt x="14124" y="880"/>
                    <a:pt x="14313" y="872"/>
                    <a:pt x="14500" y="872"/>
                  </a:cubicBezTo>
                  <a:close/>
                  <a:moveTo>
                    <a:pt x="10129" y="10691"/>
                  </a:moveTo>
                  <a:cubicBezTo>
                    <a:pt x="10129" y="10691"/>
                    <a:pt x="2638" y="18281"/>
                    <a:pt x="2638" y="18281"/>
                  </a:cubicBezTo>
                  <a:lnTo>
                    <a:pt x="3247" y="18898"/>
                  </a:lnTo>
                  <a:lnTo>
                    <a:pt x="10738" y="11308"/>
                  </a:lnTo>
                  <a:lnTo>
                    <a:pt x="10129" y="10691"/>
                  </a:lnTo>
                  <a:close/>
                </a:path>
              </a:pathLst>
            </a:custGeom>
            <a:solidFill>
              <a:srgbClr val="FFFFFF"/>
            </a:solidFill>
            <a:ln>
              <a:noFill/>
            </a:ln>
          </p:spPr>
          <p:txBody>
            <a:bodyPr anchorCtr="0" anchor="ctr" bIns="14300" lIns="14300" spcFirstLastPara="1" rIns="14300" wrap="square" tIns="143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1C2B33"/>
                </a:solidFill>
                <a:latin typeface="Optimistic Text"/>
                <a:ea typeface="Optimistic Text"/>
                <a:cs typeface="Optimistic Text"/>
                <a:sym typeface="Optimistic Text"/>
              </a:endParaRPr>
            </a:p>
          </p:txBody>
        </p:sp>
      </p:grpSp>
      <p:sp>
        <p:nvSpPr>
          <p:cNvPr id="886" name="Google Shape;886;p106"/>
          <p:cNvSpPr txBox="1"/>
          <p:nvPr/>
        </p:nvSpPr>
        <p:spPr>
          <a:xfrm>
            <a:off x="4371181" y="4912519"/>
            <a:ext cx="392100" cy="146100"/>
          </a:xfrm>
          <a:prstGeom prst="rect">
            <a:avLst/>
          </a:prstGeom>
          <a:noFill/>
          <a:ln>
            <a:noFill/>
          </a:ln>
        </p:spPr>
        <p:txBody>
          <a:bodyPr anchorCtr="0" anchor="ctr" bIns="19050" lIns="19050" spcFirstLastPara="1" rIns="19050" wrap="square" tIns="19050">
            <a:spAutoFit/>
          </a:bodyPr>
          <a:lstStyle/>
          <a:p>
            <a:pPr indent="0" lvl="1" marL="0" marR="0" rtl="0" algn="ctr">
              <a:lnSpc>
                <a:spcPct val="100000"/>
              </a:lnSpc>
              <a:spcBef>
                <a:spcPts val="0"/>
              </a:spcBef>
              <a:spcAft>
                <a:spcPts val="0"/>
              </a:spcAft>
              <a:buClr>
                <a:srgbClr val="FFFFFF"/>
              </a:buClr>
              <a:buSzPts val="700"/>
              <a:buFont typeface="Optimistic Text"/>
              <a:buNone/>
            </a:pPr>
            <a:r>
              <a:rPr b="0" i="0" lang="en" sz="700" u="none" cap="none" strike="noStrike">
                <a:solidFill>
                  <a:srgbClr val="FFFFFF"/>
                </a:solidFill>
                <a:latin typeface="Optimistic Text"/>
                <a:ea typeface="Optimistic Text"/>
                <a:cs typeface="Optimistic Text"/>
                <a:sym typeface="Optimistic Text"/>
              </a:rPr>
              <a:t>Builders</a:t>
            </a:r>
            <a:endParaRPr b="0" i="0" sz="700" u="none" cap="none" strike="noStrike">
              <a:solidFill>
                <a:srgbClr val="000000"/>
              </a:solidFill>
              <a:latin typeface="Arial"/>
              <a:ea typeface="Arial"/>
              <a:cs typeface="Arial"/>
              <a:sym typeface="Arial"/>
            </a:endParaRPr>
          </a:p>
        </p:txBody>
      </p:sp>
      <p:sp>
        <p:nvSpPr>
          <p:cNvPr id="887" name="Google Shape;887;p106"/>
          <p:cNvSpPr txBox="1"/>
          <p:nvPr>
            <p:ph idx="12" type="sldNum"/>
          </p:nvPr>
        </p:nvSpPr>
        <p:spPr>
          <a:xfrm>
            <a:off x="8483150" y="-1"/>
            <a:ext cx="548700" cy="3075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600"/>
              <a:buNone/>
            </a:pPr>
            <a:fld id="{00000000-1234-1234-1234-123412341234}" type="slidenum">
              <a:rPr lang="en"/>
              <a:t>‹#›</a:t>
            </a:fld>
            <a:endParaRPr/>
          </a:p>
        </p:txBody>
      </p:sp>
      <p:sp>
        <p:nvSpPr>
          <p:cNvPr id="888" name="Google Shape;888;p106"/>
          <p:cNvSpPr txBox="1"/>
          <p:nvPr>
            <p:ph idx="2" type="sldNum"/>
          </p:nvPr>
        </p:nvSpPr>
        <p:spPr>
          <a:xfrm>
            <a:off x="8483150" y="-1"/>
            <a:ext cx="548700" cy="3075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600"/>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eta_v1">
  <a:themeElements>
    <a:clrScheme name="Simple Light">
      <a:dk1>
        <a:srgbClr val="1C2B33"/>
      </a:dk1>
      <a:lt1>
        <a:srgbClr val="344854"/>
      </a:lt1>
      <a:dk2>
        <a:srgbClr val="465A69"/>
      </a:dk2>
      <a:lt2>
        <a:srgbClr val="67788A"/>
      </a:lt2>
      <a:accent1>
        <a:srgbClr val="CBD2D9"/>
      </a:accent1>
      <a:accent2>
        <a:srgbClr val="DEE3E9"/>
      </a:accent2>
      <a:accent3>
        <a:srgbClr val="F1F4F7"/>
      </a:accent3>
      <a:accent4>
        <a:srgbClr val="FFFFFF"/>
      </a:accent4>
      <a:accent5>
        <a:srgbClr val="000000"/>
      </a:accent5>
      <a:accent6>
        <a:srgbClr val="1877F2"/>
      </a:accent6>
      <a:hlink>
        <a:srgbClr val="3D85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eta RL March 2022">
  <a:themeElements>
    <a:clrScheme name="Facebook June 2020">
      <a:dk1>
        <a:srgbClr val="E1E4E5"/>
      </a:dk1>
      <a:lt1>
        <a:srgbClr val="FFFFFF"/>
      </a:lt1>
      <a:dk2>
        <a:srgbClr val="000000"/>
      </a:dk2>
      <a:lt2>
        <a:srgbClr val="344854"/>
      </a:lt2>
      <a:accent1>
        <a:srgbClr val="C3E1C8"/>
      </a:accent1>
      <a:accent2>
        <a:srgbClr val="006B4E"/>
      </a:accent2>
      <a:accent3>
        <a:srgbClr val="FFEBB4"/>
      </a:accent3>
      <a:accent4>
        <a:srgbClr val="D27805"/>
      </a:accent4>
      <a:accent5>
        <a:srgbClr val="FBD6B7"/>
      </a:accent5>
      <a:accent6>
        <a:srgbClr val="C83714"/>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