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368" r:id="rId5"/>
    <p:sldId id="327" r:id="rId6"/>
    <p:sldId id="356" r:id="rId7"/>
    <p:sldId id="366" r:id="rId8"/>
    <p:sldId id="355" r:id="rId9"/>
    <p:sldId id="367" r:id="rId10"/>
    <p:sldId id="259" r:id="rId11"/>
    <p:sldId id="264" r:id="rId12"/>
    <p:sldId id="34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D11242"/>
    <a:srgbClr val="98C8CA"/>
    <a:srgbClr val="F2BF61"/>
    <a:srgbClr val="197DA4"/>
    <a:srgbClr val="5089AB"/>
    <a:srgbClr val="F3C060"/>
    <a:srgbClr val="9EC7DA"/>
    <a:srgbClr val="CDCACB"/>
    <a:srgbClr val="CBD5D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95034" autoAdjust="0"/>
  </p:normalViewPr>
  <p:slideViewPr>
    <p:cSldViewPr snapToGrid="0" showGuides="1">
      <p:cViewPr varScale="1">
        <p:scale>
          <a:sx n="59" d="100"/>
          <a:sy n="59" d="100"/>
        </p:scale>
        <p:origin x="1196" y="52"/>
      </p:cViewPr>
      <p:guideLst>
        <p:guide pos="3840"/>
        <p:guide orient="horz" pos="216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F4D7F-57B1-4DCC-AB49-25F17990CC8C}"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CD3A9-C053-48B1-86AA-4879DC627561}" type="slidenum">
              <a:rPr lang="en-US" smtClean="0"/>
              <a:t>‹#›</a:t>
            </a:fld>
            <a:endParaRPr lang="en-US"/>
          </a:p>
        </p:txBody>
      </p:sp>
    </p:spTree>
    <p:extLst>
      <p:ext uri="{BB962C8B-B14F-4D97-AF65-F5344CB8AC3E}">
        <p14:creationId xmlns:p14="http://schemas.microsoft.com/office/powerpoint/2010/main" val="159071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B7DE406-0F1E-8248-BCFB-3BE7EBDDA2ED}"/>
              </a:ext>
            </a:extLst>
          </p:cNvPr>
          <p:cNvPicPr>
            <a:picLocks noChangeAspect="1"/>
          </p:cNvPicPr>
          <p:nvPr userDrawn="1"/>
        </p:nvPicPr>
        <p:blipFill>
          <a:blip r:embed="rId2"/>
          <a:stretch>
            <a:fillRect/>
          </a:stretch>
        </p:blipFill>
        <p:spPr>
          <a:xfrm>
            <a:off x="0" y="2070100"/>
            <a:ext cx="12192000" cy="4787900"/>
          </a:xfrm>
          <a:prstGeom prst="rect">
            <a:avLst/>
          </a:prstGeom>
        </p:spPr>
      </p:pic>
      <p:sp>
        <p:nvSpPr>
          <p:cNvPr id="2" name="Title 1">
            <a:extLst>
              <a:ext uri="{FF2B5EF4-FFF2-40B4-BE49-F238E27FC236}">
                <a16:creationId xmlns:a16="http://schemas.microsoft.com/office/drawing/2014/main" id="{79BB3A05-3B48-4A3B-B381-487236A79D2B}"/>
              </a:ext>
            </a:extLst>
          </p:cNvPr>
          <p:cNvSpPr>
            <a:spLocks noGrp="1"/>
          </p:cNvSpPr>
          <p:nvPr>
            <p:ph type="ctrTitle" hasCustomPrompt="1"/>
          </p:nvPr>
        </p:nvSpPr>
        <p:spPr>
          <a:xfrm>
            <a:off x="368162" y="2401461"/>
            <a:ext cx="5876521" cy="1244987"/>
          </a:xfrm>
        </p:spPr>
        <p:txBody>
          <a:bodyPr anchor="b">
            <a:normAutofit/>
          </a:bodyPr>
          <a:lstStyle>
            <a:lvl1pPr algn="l">
              <a:defRPr sz="3600">
                <a:solidFill>
                  <a:schemeClr val="bg1"/>
                </a:solidFill>
              </a:defRPr>
            </a:lvl1pPr>
          </a:lstStyle>
          <a:p>
            <a:r>
              <a:rPr lang="en-US" dirty="0"/>
              <a:t>Insert Title Here</a:t>
            </a:r>
          </a:p>
        </p:txBody>
      </p:sp>
      <p:sp>
        <p:nvSpPr>
          <p:cNvPr id="3" name="Subtitle 2">
            <a:extLst>
              <a:ext uri="{FF2B5EF4-FFF2-40B4-BE49-F238E27FC236}">
                <a16:creationId xmlns:a16="http://schemas.microsoft.com/office/drawing/2014/main" id="{B0705205-671C-4851-A851-F2F30C784938}"/>
              </a:ext>
            </a:extLst>
          </p:cNvPr>
          <p:cNvSpPr>
            <a:spLocks noGrp="1"/>
          </p:cNvSpPr>
          <p:nvPr>
            <p:ph type="subTitle" idx="1" hasCustomPrompt="1"/>
          </p:nvPr>
        </p:nvSpPr>
        <p:spPr>
          <a:xfrm>
            <a:off x="366257" y="3667136"/>
            <a:ext cx="5876521" cy="383551"/>
          </a:xfrm>
        </p:spPr>
        <p:txBody>
          <a:bodyPr>
            <a:noAutofit/>
          </a:bodyPr>
          <a:lstStyle>
            <a:lvl1pPr marL="0" indent="0" algn="l">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Here</a:t>
            </a:r>
          </a:p>
        </p:txBody>
      </p:sp>
      <p:sp>
        <p:nvSpPr>
          <p:cNvPr id="8" name="Date Placeholder 7">
            <a:extLst>
              <a:ext uri="{FF2B5EF4-FFF2-40B4-BE49-F238E27FC236}">
                <a16:creationId xmlns:a16="http://schemas.microsoft.com/office/drawing/2014/main" id="{48F6BEBE-C94A-4588-BA70-8CA5F8ECB873}"/>
              </a:ext>
            </a:extLst>
          </p:cNvPr>
          <p:cNvSpPr>
            <a:spLocks noGrp="1"/>
          </p:cNvSpPr>
          <p:nvPr>
            <p:ph type="dt" sz="half" idx="14"/>
          </p:nvPr>
        </p:nvSpPr>
        <p:spPr>
          <a:xfrm>
            <a:off x="366257" y="4121967"/>
            <a:ext cx="3936802" cy="310896"/>
          </a:xfrm>
          <a:prstGeom prst="rect">
            <a:avLst/>
          </a:prstGeom>
        </p:spPr>
        <p:txBody>
          <a:bodyPr/>
          <a:lstStyle>
            <a:lvl1pPr>
              <a:defRPr sz="1600">
                <a:solidFill>
                  <a:schemeClr val="bg1"/>
                </a:solidFill>
              </a:defRPr>
            </a:lvl1pPr>
          </a:lstStyle>
          <a:p>
            <a:endParaRPr lang="en-US"/>
          </a:p>
        </p:txBody>
      </p:sp>
      <p:sp>
        <p:nvSpPr>
          <p:cNvPr id="5" name="Text Placeholder 4">
            <a:extLst>
              <a:ext uri="{FF2B5EF4-FFF2-40B4-BE49-F238E27FC236}">
                <a16:creationId xmlns:a16="http://schemas.microsoft.com/office/drawing/2014/main" id="{601AB2BB-A64E-432D-B4D6-047307202B05}"/>
              </a:ext>
            </a:extLst>
          </p:cNvPr>
          <p:cNvSpPr>
            <a:spLocks noGrp="1"/>
          </p:cNvSpPr>
          <p:nvPr>
            <p:ph type="body" sz="quarter" idx="16" hasCustomPrompt="1"/>
          </p:nvPr>
        </p:nvSpPr>
        <p:spPr>
          <a:xfrm>
            <a:off x="359496" y="6519672"/>
            <a:ext cx="2743200" cy="228600"/>
          </a:xfrm>
        </p:spPr>
        <p:txBody>
          <a:bodyPr vert="horz" lIns="91440" tIns="45720" rIns="91440" bIns="45720" rtlCol="0" anchor="ctr"/>
          <a:lstStyle>
            <a:lvl1pPr>
              <a:defRPr lang="en-US" sz="900" b="0" dirty="0">
                <a:solidFill>
                  <a:schemeClr val="bg1"/>
                </a:solidFill>
              </a:defRPr>
            </a:lvl1pPr>
          </a:lstStyle>
          <a:p>
            <a:pPr lvl="0"/>
            <a:r>
              <a:rPr lang="en-US" dirty="0"/>
              <a:t>Copyright information</a:t>
            </a:r>
          </a:p>
        </p:txBody>
      </p:sp>
      <p:pic>
        <p:nvPicPr>
          <p:cNvPr id="27" name="Picture 26">
            <a:extLst>
              <a:ext uri="{FF2B5EF4-FFF2-40B4-BE49-F238E27FC236}">
                <a16:creationId xmlns:a16="http://schemas.microsoft.com/office/drawing/2014/main" id="{31454D87-CC34-FF4A-902C-A6654D14E6A7}"/>
              </a:ext>
            </a:extLst>
          </p:cNvPr>
          <p:cNvPicPr>
            <a:picLocks noChangeAspect="1"/>
          </p:cNvPicPr>
          <p:nvPr userDrawn="1"/>
        </p:nvPicPr>
        <p:blipFill>
          <a:blip r:embed="rId3"/>
          <a:stretch>
            <a:fillRect/>
          </a:stretch>
        </p:blipFill>
        <p:spPr>
          <a:xfrm>
            <a:off x="457200" y="452438"/>
            <a:ext cx="1767509" cy="1217247"/>
          </a:xfrm>
          <a:prstGeom prst="rect">
            <a:avLst/>
          </a:prstGeom>
        </p:spPr>
      </p:pic>
    </p:spTree>
    <p:extLst>
      <p:ext uri="{BB962C8B-B14F-4D97-AF65-F5344CB8AC3E}">
        <p14:creationId xmlns:p14="http://schemas.microsoft.com/office/powerpoint/2010/main" val="1855441743"/>
      </p:ext>
    </p:extLst>
  </p:cSld>
  <p:clrMapOvr>
    <a:masterClrMapping/>
  </p:clrMapOvr>
  <p:extLst>
    <p:ext uri="{DCECCB84-F9BA-43D5-87BE-67443E8EF086}">
      <p15:sldGuideLst xmlns:p15="http://schemas.microsoft.com/office/powerpoint/2012/main">
        <p15:guide id="2" orient="horz" pos="18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Line Title_Content_Photo">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43322F-3A5C-4345-94F2-509244D37EC6}"/>
              </a:ext>
            </a:extLst>
          </p:cNvPr>
          <p:cNvSpPr>
            <a:spLocks noGrp="1"/>
          </p:cNvSpPr>
          <p:nvPr>
            <p:ph sz="quarter" idx="15"/>
          </p:nvPr>
        </p:nvSpPr>
        <p:spPr>
          <a:xfrm>
            <a:off x="362564" y="2175193"/>
            <a:ext cx="5504688"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61F46262-EAD8-4179-BE8F-FF8C9CED57AE}"/>
              </a:ext>
            </a:extLst>
          </p:cNvPr>
          <p:cNvSpPr>
            <a:spLocks noGrp="1"/>
          </p:cNvSpPr>
          <p:nvPr>
            <p:ph type="pic" sz="quarter" idx="16" hasCustomPrompt="1"/>
          </p:nvPr>
        </p:nvSpPr>
        <p:spPr>
          <a:xfrm>
            <a:off x="6321425" y="0"/>
            <a:ext cx="5870575" cy="6858000"/>
          </a:xfrm>
          <a:solidFill>
            <a:schemeClr val="tx1">
              <a:lumMod val="20000"/>
              <a:lumOff val="80000"/>
            </a:schemeClr>
          </a:solidFill>
        </p:spPr>
        <p:txBody>
          <a:bodyPr>
            <a:normAutofit/>
          </a:bodyPr>
          <a:lstStyle>
            <a:lvl1pPr marL="0" marR="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sz="1100" b="0">
                <a:solidFill>
                  <a:schemeClr val="tx1">
                    <a:lumMod val="60000"/>
                    <a:lumOff val="40000"/>
                  </a:schemeClr>
                </a:solidFill>
              </a:defRPr>
            </a:lvl1pPr>
          </a:lstStyle>
          <a:p>
            <a:pPr marL="0" marR="0" lvl="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a:pPr>
            <a:r>
              <a:rPr lang="en-US"/>
              <a:t>To place an image here, please select a photo from our DAM system and download it to your desktop. Then, click the center icon to insert the image.</a:t>
            </a:r>
          </a:p>
        </p:txBody>
      </p:sp>
      <p:sp>
        <p:nvSpPr>
          <p:cNvPr id="14" name="Text Placeholder 7">
            <a:extLst>
              <a:ext uri="{FF2B5EF4-FFF2-40B4-BE49-F238E27FC236}">
                <a16:creationId xmlns:a16="http://schemas.microsoft.com/office/drawing/2014/main" id="{99B15AB7-6232-421E-BD25-E660D8DB9890}"/>
              </a:ext>
            </a:extLst>
          </p:cNvPr>
          <p:cNvSpPr>
            <a:spLocks noGrp="1"/>
          </p:cNvSpPr>
          <p:nvPr>
            <p:ph type="body" sz="quarter" idx="12" hasCustomPrompt="1"/>
          </p:nvPr>
        </p:nvSpPr>
        <p:spPr>
          <a:xfrm>
            <a:off x="351816" y="1416092"/>
            <a:ext cx="5504689" cy="548640"/>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11" name="Title 10">
            <a:extLst>
              <a:ext uri="{FF2B5EF4-FFF2-40B4-BE49-F238E27FC236}">
                <a16:creationId xmlns:a16="http://schemas.microsoft.com/office/drawing/2014/main" id="{7C1F1292-7D0A-4DB8-ADE3-29B408B8B416}"/>
              </a:ext>
            </a:extLst>
          </p:cNvPr>
          <p:cNvSpPr>
            <a:spLocks noGrp="1"/>
          </p:cNvSpPr>
          <p:nvPr>
            <p:ph type="title" hasCustomPrompt="1"/>
          </p:nvPr>
        </p:nvSpPr>
        <p:spPr>
          <a:xfrm>
            <a:off x="351815" y="410019"/>
            <a:ext cx="5515585" cy="914400"/>
          </a:xfrm>
        </p:spPr>
        <p:txBody>
          <a:bodyPr>
            <a:normAutofit/>
          </a:bodyPr>
          <a:lstStyle>
            <a:lvl1pPr>
              <a:defRPr sz="3200"/>
            </a:lvl1pPr>
          </a:lstStyle>
          <a:p>
            <a:r>
              <a:rPr lang="en-US" dirty="0"/>
              <a:t>Insert Two-Line Slide Title</a:t>
            </a:r>
          </a:p>
        </p:txBody>
      </p:sp>
      <p:sp>
        <p:nvSpPr>
          <p:cNvPr id="3" name="Slide Number Placeholder 2">
            <a:extLst>
              <a:ext uri="{FF2B5EF4-FFF2-40B4-BE49-F238E27FC236}">
                <a16:creationId xmlns:a16="http://schemas.microsoft.com/office/drawing/2014/main" id="{E557CB3B-7EF6-4150-AAC6-B4795DBAB971}"/>
              </a:ext>
            </a:extLst>
          </p:cNvPr>
          <p:cNvSpPr>
            <a:spLocks noGrp="1"/>
          </p:cNvSpPr>
          <p:nvPr>
            <p:ph type="sldNum" sz="quarter" idx="18"/>
          </p:nvPr>
        </p:nvSpPr>
        <p:spPr>
          <a:xfrm>
            <a:off x="326229" y="6521726"/>
            <a:ext cx="365760" cy="182880"/>
          </a:xfrm>
        </p:spPr>
        <p:txBody>
          <a:bodyPr/>
          <a:lstStyle>
            <a:lvl1pPr>
              <a:defRPr>
                <a:solidFill>
                  <a:schemeClr val="tx1"/>
                </a:solidFill>
              </a:defRPr>
            </a:lvl1pPr>
          </a:lstStyle>
          <a:p>
            <a:fld id="{AD77D0B2-A74F-4C7C-97A5-C217087AD0C2}" type="slidenum">
              <a:rPr lang="en-US" smtClean="0"/>
              <a:pPr/>
              <a:t>‹#›</a:t>
            </a:fld>
            <a:endParaRPr lang="en-US"/>
          </a:p>
        </p:txBody>
      </p:sp>
      <p:sp>
        <p:nvSpPr>
          <p:cNvPr id="6" name="Footer Placeholder 5">
            <a:extLst>
              <a:ext uri="{FF2B5EF4-FFF2-40B4-BE49-F238E27FC236}">
                <a16:creationId xmlns:a16="http://schemas.microsoft.com/office/drawing/2014/main" id="{C1D932CC-8485-4BD6-B9CA-56B9C6BEBEF5}"/>
              </a:ext>
            </a:extLst>
          </p:cNvPr>
          <p:cNvSpPr>
            <a:spLocks noGrp="1"/>
          </p:cNvSpPr>
          <p:nvPr>
            <p:ph type="ftr" sz="quarter" idx="19"/>
          </p:nvPr>
        </p:nvSpPr>
        <p:spPr/>
        <p:txBody>
          <a:bodyPr/>
          <a:lstStyle>
            <a:lvl1pPr>
              <a:defRPr>
                <a:solidFill>
                  <a:schemeClr val="bg1"/>
                </a:solidFill>
              </a:defRPr>
            </a:lvl1pPr>
          </a:lstStyle>
          <a:p>
            <a:endParaRPr lang="en-US"/>
          </a:p>
        </p:txBody>
      </p:sp>
      <p:sp>
        <p:nvSpPr>
          <p:cNvPr id="22" name="TextBox 21">
            <a:extLst>
              <a:ext uri="{FF2B5EF4-FFF2-40B4-BE49-F238E27FC236}">
                <a16:creationId xmlns:a16="http://schemas.microsoft.com/office/drawing/2014/main" id="{CE61ED47-A859-4283-8D0C-706477253F16}"/>
              </a:ext>
            </a:extLst>
          </p:cNvPr>
          <p:cNvSpPr txBox="1"/>
          <p:nvPr userDrawn="1"/>
        </p:nvSpPr>
        <p:spPr>
          <a:xfrm>
            <a:off x="575313" y="6497787"/>
            <a:ext cx="3420615" cy="230832"/>
          </a:xfrm>
          <a:prstGeom prst="rect">
            <a:avLst/>
          </a:prstGeom>
        </p:spPr>
        <p:txBody>
          <a:bodyPr vert="horz" lIns="91440" tIns="45720" rIns="91440" bIns="45720" rtlCol="0" anchor="ctr"/>
          <a:lstStyle>
            <a:defPPr>
              <a:defRPr lang="en-US"/>
            </a:defPPr>
            <a:lvl1pPr>
              <a:defRPr sz="900">
                <a:solidFill>
                  <a:srgbClr val="9D9FA2"/>
                </a:solidFill>
              </a:defRPr>
            </a:lvl1pPr>
          </a:lstStyle>
          <a:p>
            <a:pPr lvl="0"/>
            <a:r>
              <a:rPr lang="en-US">
                <a:solidFill>
                  <a:srgbClr val="4D4D4F"/>
                </a:solidFill>
              </a:rPr>
              <a:t>|  </a:t>
            </a:r>
            <a:r>
              <a:rPr lang="en-US" sz="900" b="0" i="0" u="none" strike="noStrike" kern="1200">
                <a:solidFill>
                  <a:srgbClr val="4D4D4F"/>
                </a:solidFill>
                <a:effectLst/>
                <a:latin typeface="+mn-lt"/>
                <a:ea typeface="+mn-ea"/>
                <a:cs typeface="+mn-cs"/>
              </a:rPr>
              <a:t>American Tower Confidential and Proprietary</a:t>
            </a:r>
            <a:endParaRPr lang="en-US">
              <a:solidFill>
                <a:srgbClr val="4D4D4F"/>
              </a:solidFill>
            </a:endParaRPr>
          </a:p>
        </p:txBody>
      </p:sp>
      <p:cxnSp>
        <p:nvCxnSpPr>
          <p:cNvPr id="18" name="Straight Connector 17">
            <a:extLst>
              <a:ext uri="{FF2B5EF4-FFF2-40B4-BE49-F238E27FC236}">
                <a16:creationId xmlns:a16="http://schemas.microsoft.com/office/drawing/2014/main" id="{3F67714C-AD97-43AB-A801-704F76DCD73E}"/>
              </a:ext>
            </a:extLst>
          </p:cNvPr>
          <p:cNvCxnSpPr/>
          <p:nvPr userDrawn="1"/>
        </p:nvCxnSpPr>
        <p:spPr>
          <a:xfrm>
            <a:off x="457200" y="6404610"/>
            <a:ext cx="585216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049CD2F-652A-4CCE-B738-B404527D272B}"/>
              </a:ext>
            </a:extLst>
          </p:cNvPr>
          <p:cNvCxnSpPr>
            <a:cxnSpLocks/>
          </p:cNvCxnSpPr>
          <p:nvPr userDrawn="1"/>
        </p:nvCxnSpPr>
        <p:spPr>
          <a:xfrm>
            <a:off x="457200" y="1379935"/>
            <a:ext cx="585216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472310"/>
      </p:ext>
    </p:extLst>
  </p:cSld>
  <p:clrMapOvr>
    <a:masterClrMapping/>
  </p:clrMapOvr>
  <p:extLst>
    <p:ext uri="{DCECCB84-F9BA-43D5-87BE-67443E8EF086}">
      <p15:sldGuideLst xmlns:p15="http://schemas.microsoft.com/office/powerpoint/2012/main">
        <p15:guide id="1" orient="horz" pos="840">
          <p15:clr>
            <a:srgbClr val="FBAE40"/>
          </p15:clr>
        </p15:guide>
        <p15:guide id="3" pos="3696">
          <p15:clr>
            <a:srgbClr val="FBAE40"/>
          </p15:clr>
        </p15:guide>
        <p15:guide id="4" pos="3982">
          <p15:clr>
            <a:srgbClr val="FBAE40"/>
          </p15:clr>
        </p15:guide>
        <p15:guide id="5" orient="horz" pos="114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_Content_Photo 2">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71CE6D1-6BD8-4797-BA3A-99036600C4BF}"/>
              </a:ext>
            </a:extLst>
          </p:cNvPr>
          <p:cNvSpPr txBox="1"/>
          <p:nvPr userDrawn="1"/>
        </p:nvSpPr>
        <p:spPr>
          <a:xfrm>
            <a:off x="575313" y="6497787"/>
            <a:ext cx="3265167" cy="230832"/>
          </a:xfrm>
          <a:prstGeom prst="rect">
            <a:avLst/>
          </a:prstGeom>
        </p:spPr>
        <p:txBody>
          <a:bodyPr vert="horz" lIns="91440" tIns="45720" rIns="91440" bIns="45720" rtlCol="0" anchor="ctr"/>
          <a:lstStyle>
            <a:defPPr>
              <a:defRPr lang="en-US"/>
            </a:defPPr>
            <a:lvl1pPr>
              <a:defRPr sz="900">
                <a:solidFill>
                  <a:srgbClr val="9D9FA2"/>
                </a:solidFill>
              </a:defRPr>
            </a:lvl1pPr>
          </a:lstStyle>
          <a:p>
            <a:pPr lvl="0"/>
            <a:r>
              <a:rPr lang="en-US">
                <a:solidFill>
                  <a:srgbClr val="4D4D4F"/>
                </a:solidFill>
              </a:rPr>
              <a:t>|  American Tower Confidential and Proprietary</a:t>
            </a:r>
          </a:p>
        </p:txBody>
      </p:sp>
      <p:sp>
        <p:nvSpPr>
          <p:cNvPr id="16" name="Picture Placeholder 15">
            <a:extLst>
              <a:ext uri="{FF2B5EF4-FFF2-40B4-BE49-F238E27FC236}">
                <a16:creationId xmlns:a16="http://schemas.microsoft.com/office/drawing/2014/main" id="{0D677636-CA40-476A-9F53-E1AFA85BBA26}"/>
              </a:ext>
            </a:extLst>
          </p:cNvPr>
          <p:cNvSpPr>
            <a:spLocks noGrp="1"/>
          </p:cNvSpPr>
          <p:nvPr>
            <p:ph type="pic" sz="quarter" idx="16" hasCustomPrompt="1"/>
          </p:nvPr>
        </p:nvSpPr>
        <p:spPr>
          <a:xfrm>
            <a:off x="8210550" y="0"/>
            <a:ext cx="3981450" cy="6858000"/>
          </a:xfrm>
          <a:solidFill>
            <a:schemeClr val="tx1">
              <a:lumMod val="20000"/>
              <a:lumOff val="80000"/>
            </a:schemeClr>
          </a:solidFill>
        </p:spPr>
        <p:txBody>
          <a:bodyPr>
            <a:normAutofit/>
          </a:bodyPr>
          <a:lstStyle>
            <a:lvl1pPr marL="0" marR="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sz="1100" b="0">
                <a:solidFill>
                  <a:schemeClr val="tx1">
                    <a:lumMod val="60000"/>
                    <a:lumOff val="40000"/>
                  </a:schemeClr>
                </a:solidFill>
              </a:defRPr>
            </a:lvl1pPr>
          </a:lstStyle>
          <a:p>
            <a:pPr marL="0" marR="0" lvl="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a:pPr>
            <a:r>
              <a:rPr lang="en-US"/>
              <a:t>To place an image here, please select a photo from our DAM system and download it to your desktop. Then, click the center icon to insert the image.</a:t>
            </a:r>
          </a:p>
        </p:txBody>
      </p:sp>
      <p:sp>
        <p:nvSpPr>
          <p:cNvPr id="12" name="Content Placeholder 11">
            <a:extLst>
              <a:ext uri="{FF2B5EF4-FFF2-40B4-BE49-F238E27FC236}">
                <a16:creationId xmlns:a16="http://schemas.microsoft.com/office/drawing/2014/main" id="{0A43322F-3A5C-4345-94F2-509244D37EC6}"/>
              </a:ext>
            </a:extLst>
          </p:cNvPr>
          <p:cNvSpPr>
            <a:spLocks noGrp="1"/>
          </p:cNvSpPr>
          <p:nvPr>
            <p:ph sz="quarter" idx="15"/>
          </p:nvPr>
        </p:nvSpPr>
        <p:spPr>
          <a:xfrm>
            <a:off x="362564" y="2175193"/>
            <a:ext cx="7493974"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64">
            <a:extLst>
              <a:ext uri="{FF2B5EF4-FFF2-40B4-BE49-F238E27FC236}">
                <a16:creationId xmlns:a16="http://schemas.microsoft.com/office/drawing/2014/main" id="{52CB280E-2C26-4A4D-AC3E-B6A898DBB506}"/>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chemeClr val="tx1"/>
                </a:solidFill>
              </a:defRPr>
            </a:lvl1pPr>
          </a:lstStyle>
          <a:p>
            <a:fld id="{AD77D0B2-A74F-4C7C-97A5-C217087AD0C2}" type="slidenum">
              <a:rPr lang="en-US" smtClean="0"/>
              <a:pPr/>
              <a:t>‹#›</a:t>
            </a:fld>
            <a:endParaRPr lang="en-US"/>
          </a:p>
        </p:txBody>
      </p:sp>
      <p:sp>
        <p:nvSpPr>
          <p:cNvPr id="17" name="Text Placeholder 7">
            <a:extLst>
              <a:ext uri="{FF2B5EF4-FFF2-40B4-BE49-F238E27FC236}">
                <a16:creationId xmlns:a16="http://schemas.microsoft.com/office/drawing/2014/main" id="{48056857-2C5F-4FA1-A119-E09DED345289}"/>
              </a:ext>
            </a:extLst>
          </p:cNvPr>
          <p:cNvSpPr>
            <a:spLocks noGrp="1"/>
          </p:cNvSpPr>
          <p:nvPr>
            <p:ph type="body" sz="quarter" idx="12" hasCustomPrompt="1"/>
          </p:nvPr>
        </p:nvSpPr>
        <p:spPr>
          <a:xfrm>
            <a:off x="351817" y="1012677"/>
            <a:ext cx="7504722"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18" name="Title 17">
            <a:extLst>
              <a:ext uri="{FF2B5EF4-FFF2-40B4-BE49-F238E27FC236}">
                <a16:creationId xmlns:a16="http://schemas.microsoft.com/office/drawing/2014/main" id="{DCCAB98C-AF46-4C4E-AD33-943E2699CE36}"/>
              </a:ext>
            </a:extLst>
          </p:cNvPr>
          <p:cNvSpPr>
            <a:spLocks noGrp="1"/>
          </p:cNvSpPr>
          <p:nvPr>
            <p:ph type="title" hasCustomPrompt="1"/>
          </p:nvPr>
        </p:nvSpPr>
        <p:spPr>
          <a:xfrm>
            <a:off x="351816" y="284511"/>
            <a:ext cx="7504722" cy="662781"/>
          </a:xfrm>
        </p:spPr>
        <p:txBody>
          <a:bodyPr/>
          <a:lstStyle>
            <a:lvl1pPr>
              <a:defRPr/>
            </a:lvl1pPr>
          </a:lstStyle>
          <a:p>
            <a:r>
              <a:rPr lang="en-US" dirty="0"/>
              <a:t>Insert One-Line Slide Title</a:t>
            </a:r>
          </a:p>
        </p:txBody>
      </p:sp>
      <p:sp>
        <p:nvSpPr>
          <p:cNvPr id="3" name="Footer Placeholder 2">
            <a:extLst>
              <a:ext uri="{FF2B5EF4-FFF2-40B4-BE49-F238E27FC236}">
                <a16:creationId xmlns:a16="http://schemas.microsoft.com/office/drawing/2014/main" id="{692B63AD-E021-416D-8CE3-FFEEAA09F8DB}"/>
              </a:ext>
            </a:extLst>
          </p:cNvPr>
          <p:cNvSpPr>
            <a:spLocks noGrp="1"/>
          </p:cNvSpPr>
          <p:nvPr>
            <p:ph type="ftr" sz="quarter" idx="17"/>
          </p:nvPr>
        </p:nvSpPr>
        <p:spPr/>
        <p:txBody>
          <a:bodyPr/>
          <a:lstStyle>
            <a:lvl1pPr>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C3D73539-8CAE-475D-BB25-069271AFF902}"/>
              </a:ext>
            </a:extLst>
          </p:cNvPr>
          <p:cNvCxnSpPr/>
          <p:nvPr userDrawn="1"/>
        </p:nvCxnSpPr>
        <p:spPr>
          <a:xfrm>
            <a:off x="457200" y="6404610"/>
            <a:ext cx="774496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A35C0BC-97E9-424B-B941-77177B02EC08}"/>
              </a:ext>
            </a:extLst>
          </p:cNvPr>
          <p:cNvCxnSpPr>
            <a:cxnSpLocks/>
          </p:cNvCxnSpPr>
          <p:nvPr userDrawn="1"/>
        </p:nvCxnSpPr>
        <p:spPr>
          <a:xfrm>
            <a:off x="457200" y="981582"/>
            <a:ext cx="774496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779605"/>
      </p:ext>
    </p:extLst>
  </p:cSld>
  <p:clrMapOvr>
    <a:masterClrMapping/>
  </p:clrMapOvr>
  <p:extLst>
    <p:ext uri="{DCECCB84-F9BA-43D5-87BE-67443E8EF086}">
      <p15:sldGuideLst xmlns:p15="http://schemas.microsoft.com/office/powerpoint/2012/main">
        <p15:guide id="1" orient="horz" pos="854">
          <p15:clr>
            <a:srgbClr val="FBAE40"/>
          </p15:clr>
        </p15:guide>
        <p15:guide id="3" pos="2508" userDrawn="1">
          <p15:clr>
            <a:srgbClr val="FBAE40"/>
          </p15:clr>
        </p15:guide>
        <p15:guide id="4" pos="2731" userDrawn="1">
          <p15:clr>
            <a:srgbClr val="FBAE40"/>
          </p15:clr>
        </p15:guide>
        <p15:guide id="5" orient="horz" pos="1147">
          <p15:clr>
            <a:srgbClr val="FBAE40"/>
          </p15:clr>
        </p15:guide>
        <p15:guide id="6" pos="4949" userDrawn="1">
          <p15:clr>
            <a:srgbClr val="FBAE40"/>
          </p15:clr>
        </p15:guide>
        <p15:guide id="7" pos="517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Line Title_Content_Photo 2">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43322F-3A5C-4345-94F2-509244D37EC6}"/>
              </a:ext>
            </a:extLst>
          </p:cNvPr>
          <p:cNvSpPr>
            <a:spLocks noGrp="1"/>
          </p:cNvSpPr>
          <p:nvPr>
            <p:ph sz="quarter" idx="15"/>
          </p:nvPr>
        </p:nvSpPr>
        <p:spPr>
          <a:xfrm>
            <a:off x="362564" y="2175193"/>
            <a:ext cx="7493974"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64">
            <a:extLst>
              <a:ext uri="{FF2B5EF4-FFF2-40B4-BE49-F238E27FC236}">
                <a16:creationId xmlns:a16="http://schemas.microsoft.com/office/drawing/2014/main" id="{52CB280E-2C26-4A4D-AC3E-B6A898DBB506}"/>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chemeClr val="tx1"/>
                </a:solidFill>
              </a:defRPr>
            </a:lvl1pPr>
          </a:lstStyle>
          <a:p>
            <a:fld id="{AD77D0B2-A74F-4C7C-97A5-C217087AD0C2}" type="slidenum">
              <a:rPr lang="en-US" smtClean="0"/>
              <a:pPr/>
              <a:t>‹#›</a:t>
            </a:fld>
            <a:endParaRPr lang="en-US"/>
          </a:p>
        </p:txBody>
      </p:sp>
      <p:sp>
        <p:nvSpPr>
          <p:cNvPr id="16" name="Picture Placeholder 15">
            <a:extLst>
              <a:ext uri="{FF2B5EF4-FFF2-40B4-BE49-F238E27FC236}">
                <a16:creationId xmlns:a16="http://schemas.microsoft.com/office/drawing/2014/main" id="{0D677636-CA40-476A-9F53-E1AFA85BBA26}"/>
              </a:ext>
            </a:extLst>
          </p:cNvPr>
          <p:cNvSpPr>
            <a:spLocks noGrp="1"/>
          </p:cNvSpPr>
          <p:nvPr>
            <p:ph type="pic" sz="quarter" idx="16" hasCustomPrompt="1"/>
          </p:nvPr>
        </p:nvSpPr>
        <p:spPr>
          <a:xfrm>
            <a:off x="8210550" y="0"/>
            <a:ext cx="3981450" cy="6858000"/>
          </a:xfrm>
          <a:solidFill>
            <a:schemeClr val="tx1">
              <a:lumMod val="20000"/>
              <a:lumOff val="80000"/>
            </a:schemeClr>
          </a:solidFill>
        </p:spPr>
        <p:txBody>
          <a:bodyPr>
            <a:normAutofit/>
          </a:bodyPr>
          <a:lstStyle>
            <a:lvl1pPr marL="0" marR="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sz="1100" b="0">
                <a:solidFill>
                  <a:schemeClr val="tx1">
                    <a:lumMod val="60000"/>
                    <a:lumOff val="40000"/>
                  </a:schemeClr>
                </a:solidFill>
              </a:defRPr>
            </a:lvl1pPr>
          </a:lstStyle>
          <a:p>
            <a:pPr marL="0" marR="0" lvl="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a:pPr>
            <a:r>
              <a:rPr lang="en-US"/>
              <a:t>To place an image here, please select a photo from our DAM system and download it to your desktop. Then, click the center icon to insert the image.</a:t>
            </a:r>
          </a:p>
        </p:txBody>
      </p:sp>
      <p:sp>
        <p:nvSpPr>
          <p:cNvPr id="17" name="Text Placeholder 7">
            <a:extLst>
              <a:ext uri="{FF2B5EF4-FFF2-40B4-BE49-F238E27FC236}">
                <a16:creationId xmlns:a16="http://schemas.microsoft.com/office/drawing/2014/main" id="{48056857-2C5F-4FA1-A119-E09DED345289}"/>
              </a:ext>
            </a:extLst>
          </p:cNvPr>
          <p:cNvSpPr>
            <a:spLocks noGrp="1"/>
          </p:cNvSpPr>
          <p:nvPr>
            <p:ph type="body" sz="quarter" idx="12" hasCustomPrompt="1"/>
          </p:nvPr>
        </p:nvSpPr>
        <p:spPr>
          <a:xfrm>
            <a:off x="351817" y="1416094"/>
            <a:ext cx="7504722" cy="548640"/>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18" name="Title 17">
            <a:extLst>
              <a:ext uri="{FF2B5EF4-FFF2-40B4-BE49-F238E27FC236}">
                <a16:creationId xmlns:a16="http://schemas.microsoft.com/office/drawing/2014/main" id="{DCCAB98C-AF46-4C4E-AD33-943E2699CE36}"/>
              </a:ext>
            </a:extLst>
          </p:cNvPr>
          <p:cNvSpPr>
            <a:spLocks noGrp="1"/>
          </p:cNvSpPr>
          <p:nvPr>
            <p:ph type="title" hasCustomPrompt="1"/>
          </p:nvPr>
        </p:nvSpPr>
        <p:spPr>
          <a:xfrm>
            <a:off x="351816" y="409787"/>
            <a:ext cx="7504722" cy="914400"/>
          </a:xfrm>
        </p:spPr>
        <p:txBody>
          <a:bodyPr/>
          <a:lstStyle>
            <a:lvl1pPr>
              <a:defRPr sz="3200" baseline="0"/>
            </a:lvl1pPr>
          </a:lstStyle>
          <a:p>
            <a:r>
              <a:rPr lang="en-US" dirty="0"/>
              <a:t>Insert Two-Line Slide Title</a:t>
            </a:r>
          </a:p>
        </p:txBody>
      </p:sp>
      <p:sp>
        <p:nvSpPr>
          <p:cNvPr id="2" name="Footer Placeholder 1">
            <a:extLst>
              <a:ext uri="{FF2B5EF4-FFF2-40B4-BE49-F238E27FC236}">
                <a16:creationId xmlns:a16="http://schemas.microsoft.com/office/drawing/2014/main" id="{F28369E2-9887-42F2-A811-47464242B6E8}"/>
              </a:ext>
            </a:extLst>
          </p:cNvPr>
          <p:cNvSpPr>
            <a:spLocks noGrp="1"/>
          </p:cNvSpPr>
          <p:nvPr>
            <p:ph type="ftr" sz="quarter" idx="17"/>
          </p:nvPr>
        </p:nvSpPr>
        <p:spPr/>
        <p:txBody>
          <a:bodyPr/>
          <a:lstStyle>
            <a:lvl1pPr>
              <a:defRPr>
                <a:solidFill>
                  <a:schemeClr val="bg1"/>
                </a:solidFill>
              </a:defRPr>
            </a:lvl1pPr>
          </a:lstStyle>
          <a:p>
            <a:endParaRPr lang="en-US"/>
          </a:p>
        </p:txBody>
      </p:sp>
      <p:sp>
        <p:nvSpPr>
          <p:cNvPr id="22" name="TextBox 21">
            <a:extLst>
              <a:ext uri="{FF2B5EF4-FFF2-40B4-BE49-F238E27FC236}">
                <a16:creationId xmlns:a16="http://schemas.microsoft.com/office/drawing/2014/main" id="{20E186C3-8D46-4ADB-A9EB-5A8F1227CE55}"/>
              </a:ext>
            </a:extLst>
          </p:cNvPr>
          <p:cNvSpPr txBox="1"/>
          <p:nvPr userDrawn="1"/>
        </p:nvSpPr>
        <p:spPr>
          <a:xfrm>
            <a:off x="575313" y="6497787"/>
            <a:ext cx="3649215" cy="230832"/>
          </a:xfrm>
          <a:prstGeom prst="rect">
            <a:avLst/>
          </a:prstGeom>
        </p:spPr>
        <p:txBody>
          <a:bodyPr vert="horz" lIns="91440" tIns="45720" rIns="91440" bIns="45720" rtlCol="0" anchor="ctr"/>
          <a:lstStyle>
            <a:defPPr>
              <a:defRPr lang="en-US"/>
            </a:defPPr>
            <a:lvl1pPr>
              <a:defRPr sz="900">
                <a:solidFill>
                  <a:srgbClr val="9D9FA2"/>
                </a:solidFill>
              </a:defRPr>
            </a:lvl1pPr>
          </a:lstStyle>
          <a:p>
            <a:pPr lvl="0"/>
            <a:r>
              <a:rPr lang="en-US">
                <a:solidFill>
                  <a:srgbClr val="4D4D4F"/>
                </a:solidFill>
              </a:rPr>
              <a:t>|  </a:t>
            </a:r>
            <a:r>
              <a:rPr lang="en-US" sz="900" b="0" i="0" u="none" strike="noStrike" kern="1200">
                <a:solidFill>
                  <a:srgbClr val="4D4D4F"/>
                </a:solidFill>
                <a:effectLst/>
                <a:latin typeface="+mn-lt"/>
                <a:ea typeface="+mn-ea"/>
                <a:cs typeface="+mn-cs"/>
              </a:rPr>
              <a:t>American Tower Confidential and Proprietary</a:t>
            </a:r>
            <a:endParaRPr lang="en-US">
              <a:solidFill>
                <a:srgbClr val="4D4D4F"/>
              </a:solidFill>
            </a:endParaRPr>
          </a:p>
        </p:txBody>
      </p:sp>
      <p:cxnSp>
        <p:nvCxnSpPr>
          <p:cNvPr id="11" name="Straight Connector 10">
            <a:extLst>
              <a:ext uri="{FF2B5EF4-FFF2-40B4-BE49-F238E27FC236}">
                <a16:creationId xmlns:a16="http://schemas.microsoft.com/office/drawing/2014/main" id="{FEB09565-791C-4D32-BC69-A8FC2BBB7B25}"/>
              </a:ext>
            </a:extLst>
          </p:cNvPr>
          <p:cNvCxnSpPr/>
          <p:nvPr userDrawn="1"/>
        </p:nvCxnSpPr>
        <p:spPr>
          <a:xfrm>
            <a:off x="457200" y="6404610"/>
            <a:ext cx="774496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9132E5-B521-4532-AAC1-AAC8B09664AD}"/>
              </a:ext>
            </a:extLst>
          </p:cNvPr>
          <p:cNvCxnSpPr>
            <a:cxnSpLocks/>
          </p:cNvCxnSpPr>
          <p:nvPr userDrawn="1"/>
        </p:nvCxnSpPr>
        <p:spPr>
          <a:xfrm>
            <a:off x="457200" y="1379934"/>
            <a:ext cx="774496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427519"/>
      </p:ext>
    </p:extLst>
  </p:cSld>
  <p:clrMapOvr>
    <a:masterClrMapping/>
  </p:clrMapOvr>
  <p:extLst>
    <p:ext uri="{DCECCB84-F9BA-43D5-87BE-67443E8EF086}">
      <p15:sldGuideLst xmlns:p15="http://schemas.microsoft.com/office/powerpoint/2012/main">
        <p15:guide id="1" orient="horz" pos="854">
          <p15:clr>
            <a:srgbClr val="FBAE40"/>
          </p15:clr>
        </p15:guide>
        <p15:guide id="3" pos="2508">
          <p15:clr>
            <a:srgbClr val="FBAE40"/>
          </p15:clr>
        </p15:guide>
        <p15:guide id="4" pos="2731">
          <p15:clr>
            <a:srgbClr val="FBAE40"/>
          </p15:clr>
        </p15:guide>
        <p15:guide id="5" orient="horz" pos="1147">
          <p15:clr>
            <a:srgbClr val="FBAE40"/>
          </p15:clr>
        </p15:guide>
        <p15:guide id="6" pos="4949">
          <p15:clr>
            <a:srgbClr val="FBAE40"/>
          </p15:clr>
        </p15:guide>
        <p15:guide id="7" pos="51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ne Line Title_Large_Photo">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E34E6CC2-2023-104C-8A0A-CCDDBCE811CA}"/>
              </a:ext>
            </a:extLst>
          </p:cNvPr>
          <p:cNvSpPr>
            <a:spLocks noGrp="1"/>
          </p:cNvSpPr>
          <p:nvPr>
            <p:ph type="pic" sz="quarter" idx="20" hasCustomPrompt="1"/>
          </p:nvPr>
        </p:nvSpPr>
        <p:spPr>
          <a:xfrm>
            <a:off x="1" y="983974"/>
            <a:ext cx="12192000" cy="5874026"/>
          </a:xfrm>
          <a:solidFill>
            <a:schemeClr val="tx1">
              <a:lumMod val="20000"/>
              <a:lumOff val="80000"/>
            </a:schemeClr>
          </a:solidFill>
        </p:spPr>
        <p:txBody>
          <a:bodyPr>
            <a:normAutofit/>
          </a:bodyPr>
          <a:lstStyle>
            <a:lvl1pPr marL="0" marR="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sz="1100" b="0">
                <a:solidFill>
                  <a:schemeClr val="tx1">
                    <a:lumMod val="60000"/>
                    <a:lumOff val="40000"/>
                  </a:schemeClr>
                </a:solidFill>
              </a:defRPr>
            </a:lvl1pPr>
          </a:lstStyle>
          <a:p>
            <a:pPr marL="0" marR="0" lvl="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a:pPr>
            <a:r>
              <a:rPr lang="en-US"/>
              <a:t>To place an image here, please select a photo from our DAM system and download it to your desktop. Then, click the center icon to insert the image.</a:t>
            </a:r>
          </a:p>
        </p:txBody>
      </p:sp>
      <p:sp>
        <p:nvSpPr>
          <p:cNvPr id="2" name="Footer Placeholder 1">
            <a:extLst>
              <a:ext uri="{FF2B5EF4-FFF2-40B4-BE49-F238E27FC236}">
                <a16:creationId xmlns:a16="http://schemas.microsoft.com/office/drawing/2014/main" id="{99DB6D50-576E-4A66-A961-B91958AD1550}"/>
              </a:ext>
            </a:extLst>
          </p:cNvPr>
          <p:cNvSpPr>
            <a:spLocks noGrp="1"/>
          </p:cNvSpPr>
          <p:nvPr>
            <p:ph type="ftr" sz="quarter" idx="13"/>
          </p:nvPr>
        </p:nvSpPr>
        <p:spPr/>
        <p:txBody>
          <a:bodyPr/>
          <a:lstStyle/>
          <a:p>
            <a:endParaRPr lang="en-US"/>
          </a:p>
        </p:txBody>
      </p:sp>
      <p:sp>
        <p:nvSpPr>
          <p:cNvPr id="6" name="Title 2">
            <a:extLst>
              <a:ext uri="{FF2B5EF4-FFF2-40B4-BE49-F238E27FC236}">
                <a16:creationId xmlns:a16="http://schemas.microsoft.com/office/drawing/2014/main" id="{1C24B4BA-FC94-664D-9D2F-CE5D2DC98C3B}"/>
              </a:ext>
            </a:extLst>
          </p:cNvPr>
          <p:cNvSpPr>
            <a:spLocks noGrp="1"/>
          </p:cNvSpPr>
          <p:nvPr>
            <p:ph type="title" hasCustomPrompt="1"/>
          </p:nvPr>
        </p:nvSpPr>
        <p:spPr>
          <a:xfrm>
            <a:off x="351816" y="284511"/>
            <a:ext cx="11370014" cy="662781"/>
          </a:xfrm>
        </p:spPr>
        <p:txBody>
          <a:bodyPr/>
          <a:lstStyle>
            <a:lvl1pPr>
              <a:defRPr/>
            </a:lvl1pPr>
          </a:lstStyle>
          <a:p>
            <a:r>
              <a:rPr lang="en-US" dirty="0"/>
              <a:t>Insert One-Line Slide Title</a:t>
            </a:r>
          </a:p>
        </p:txBody>
      </p:sp>
    </p:spTree>
    <p:extLst>
      <p:ext uri="{BB962C8B-B14F-4D97-AF65-F5344CB8AC3E}">
        <p14:creationId xmlns:p14="http://schemas.microsoft.com/office/powerpoint/2010/main" val="2931613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Subtitle Full Background">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DA6DADAC-8CC4-4B4F-B2F4-29E48F870E32}"/>
              </a:ext>
            </a:extLst>
          </p:cNvPr>
          <p:cNvSpPr>
            <a:spLocks noGrp="1"/>
          </p:cNvSpPr>
          <p:nvPr>
            <p:ph type="pic" sz="quarter" idx="20" hasCustomPrompt="1"/>
          </p:nvPr>
        </p:nvSpPr>
        <p:spPr>
          <a:xfrm>
            <a:off x="0" y="1991713"/>
            <a:ext cx="12192000" cy="4866288"/>
          </a:xfrm>
          <a:solidFill>
            <a:schemeClr val="tx1">
              <a:lumMod val="20000"/>
              <a:lumOff val="80000"/>
            </a:schemeClr>
          </a:solidFill>
        </p:spPr>
        <p:txBody>
          <a:bodyPr>
            <a:normAutofit/>
          </a:bodyPr>
          <a:lstStyle>
            <a:lvl1pPr marL="0" marR="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sz="1100" b="0">
                <a:solidFill>
                  <a:schemeClr val="tx1">
                    <a:lumMod val="60000"/>
                    <a:lumOff val="40000"/>
                  </a:schemeClr>
                </a:solidFill>
              </a:defRPr>
            </a:lvl1pPr>
          </a:lstStyle>
          <a:p>
            <a:pPr marL="0" marR="0" lvl="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a:pPr>
            <a:r>
              <a:rPr lang="en-US"/>
              <a:t>To place an image here, please select a photo from our DAM system and download it to your desktop. Then, click the center icon to insert the image.</a:t>
            </a:r>
          </a:p>
        </p:txBody>
      </p:sp>
      <p:sp>
        <p:nvSpPr>
          <p:cNvPr id="8" name="Text Placeholder 7">
            <a:extLst>
              <a:ext uri="{FF2B5EF4-FFF2-40B4-BE49-F238E27FC236}">
                <a16:creationId xmlns:a16="http://schemas.microsoft.com/office/drawing/2014/main" id="{95534738-493F-4EC2-AB2A-6A7BAE964CF0}"/>
              </a:ext>
            </a:extLst>
          </p:cNvPr>
          <p:cNvSpPr>
            <a:spLocks noGrp="1"/>
          </p:cNvSpPr>
          <p:nvPr>
            <p:ph type="body" sz="quarter" idx="12" hasCustomPrompt="1"/>
          </p:nvPr>
        </p:nvSpPr>
        <p:spPr>
          <a:xfrm>
            <a:off x="351816" y="1012677"/>
            <a:ext cx="11406175"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3" name="Title 2">
            <a:extLst>
              <a:ext uri="{FF2B5EF4-FFF2-40B4-BE49-F238E27FC236}">
                <a16:creationId xmlns:a16="http://schemas.microsoft.com/office/drawing/2014/main" id="{540A906F-2283-47B2-95AB-A571CC354CE2}"/>
              </a:ext>
            </a:extLst>
          </p:cNvPr>
          <p:cNvSpPr>
            <a:spLocks noGrp="1"/>
          </p:cNvSpPr>
          <p:nvPr>
            <p:ph type="title" hasCustomPrompt="1"/>
          </p:nvPr>
        </p:nvSpPr>
        <p:spPr>
          <a:xfrm>
            <a:off x="351816" y="284511"/>
            <a:ext cx="11406174" cy="662781"/>
          </a:xfrm>
        </p:spPr>
        <p:txBody>
          <a:bodyPr/>
          <a:lstStyle>
            <a:lvl1pPr>
              <a:defRPr/>
            </a:lvl1pPr>
          </a:lstStyle>
          <a:p>
            <a:r>
              <a:rPr lang="en-US" dirty="0"/>
              <a:t>Insert One-Line Slide Title</a:t>
            </a:r>
          </a:p>
        </p:txBody>
      </p:sp>
      <p:sp>
        <p:nvSpPr>
          <p:cNvPr id="2" name="Footer Placeholder 1">
            <a:extLst>
              <a:ext uri="{FF2B5EF4-FFF2-40B4-BE49-F238E27FC236}">
                <a16:creationId xmlns:a16="http://schemas.microsoft.com/office/drawing/2014/main" id="{A5638DC5-3913-492E-9515-FCF3551296BD}"/>
              </a:ext>
            </a:extLst>
          </p:cNvPr>
          <p:cNvSpPr>
            <a:spLocks noGrp="1"/>
          </p:cNvSpPr>
          <p:nvPr>
            <p:ph type="ftr" sz="quarter" idx="13"/>
          </p:nvPr>
        </p:nvSpPr>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1618460195"/>
      </p:ext>
    </p:extLst>
  </p:cSld>
  <p:clrMapOvr>
    <a:masterClrMapping/>
  </p:clrMapOvr>
  <p:extLst>
    <p:ext uri="{DCECCB84-F9BA-43D5-87BE-67443E8EF086}">
      <p15:sldGuideLst xmlns:p15="http://schemas.microsoft.com/office/powerpoint/2012/main">
        <p15:guide id="1" orient="horz" pos="854">
          <p15:clr>
            <a:srgbClr val="FBAE40"/>
          </p15:clr>
        </p15:guide>
        <p15:guide id="3" orient="horz" pos="114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_Subtitle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534738-493F-4EC2-AB2A-6A7BAE964CF0}"/>
              </a:ext>
            </a:extLst>
          </p:cNvPr>
          <p:cNvSpPr>
            <a:spLocks noGrp="1"/>
          </p:cNvSpPr>
          <p:nvPr>
            <p:ph type="body" sz="quarter" idx="12" hasCustomPrompt="1"/>
          </p:nvPr>
        </p:nvSpPr>
        <p:spPr>
          <a:xfrm>
            <a:off x="351816" y="1012677"/>
            <a:ext cx="11382375"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14" name="Slide Number Placeholder 64">
            <a:extLst>
              <a:ext uri="{FF2B5EF4-FFF2-40B4-BE49-F238E27FC236}">
                <a16:creationId xmlns:a16="http://schemas.microsoft.com/office/drawing/2014/main" id="{6195F86F-797D-4AC1-AE9D-6559DB1E22B2}"/>
              </a:ext>
            </a:extLst>
          </p:cNvPr>
          <p:cNvSpPr>
            <a:spLocks noGrp="1"/>
          </p:cNvSpPr>
          <p:nvPr>
            <p:ph type="sldNum" sz="quarter" idx="4"/>
          </p:nvPr>
        </p:nvSpPr>
        <p:spPr>
          <a:xfrm>
            <a:off x="322107" y="6482049"/>
            <a:ext cx="365760" cy="182880"/>
          </a:xfrm>
          <a:prstGeom prst="rect">
            <a:avLst/>
          </a:prstGeom>
        </p:spPr>
        <p:txBody>
          <a:bodyPr vert="horz" lIns="91440" tIns="45720" rIns="91440" bIns="45720" rtlCol="0" anchor="ctr"/>
          <a:lstStyle>
            <a:lvl1pPr>
              <a:defRPr lang="en-US" sz="900" smtClean="0">
                <a:solidFill>
                  <a:schemeClr val="tx1"/>
                </a:solidFill>
              </a:defRPr>
            </a:lvl1pPr>
          </a:lstStyle>
          <a:p>
            <a:fld id="{AD77D0B2-A74F-4C7C-97A5-C217087AD0C2}" type="slidenum">
              <a:rPr lang="en-US" smtClean="0"/>
              <a:pPr/>
              <a:t>‹#›</a:t>
            </a:fld>
            <a:endParaRPr lang="en-US"/>
          </a:p>
        </p:txBody>
      </p:sp>
      <p:sp>
        <p:nvSpPr>
          <p:cNvPr id="3" name="Title 2">
            <a:extLst>
              <a:ext uri="{FF2B5EF4-FFF2-40B4-BE49-F238E27FC236}">
                <a16:creationId xmlns:a16="http://schemas.microsoft.com/office/drawing/2014/main" id="{540A906F-2283-47B2-95AB-A571CC354CE2}"/>
              </a:ext>
            </a:extLst>
          </p:cNvPr>
          <p:cNvSpPr>
            <a:spLocks noGrp="1"/>
          </p:cNvSpPr>
          <p:nvPr>
            <p:ph type="title" hasCustomPrompt="1"/>
          </p:nvPr>
        </p:nvSpPr>
        <p:spPr/>
        <p:txBody>
          <a:bodyPr/>
          <a:lstStyle>
            <a:lvl1pPr>
              <a:defRPr/>
            </a:lvl1pPr>
          </a:lstStyle>
          <a:p>
            <a:r>
              <a:rPr lang="en-US" dirty="0"/>
              <a:t>Insert One-Line Slide Title</a:t>
            </a:r>
          </a:p>
        </p:txBody>
      </p:sp>
      <p:sp>
        <p:nvSpPr>
          <p:cNvPr id="2" name="Footer Placeholder 1">
            <a:extLst>
              <a:ext uri="{FF2B5EF4-FFF2-40B4-BE49-F238E27FC236}">
                <a16:creationId xmlns:a16="http://schemas.microsoft.com/office/drawing/2014/main" id="{A5638DC5-3913-492E-9515-FCF3551296BD}"/>
              </a:ext>
            </a:extLst>
          </p:cNvPr>
          <p:cNvSpPr>
            <a:spLocks noGrp="1"/>
          </p:cNvSpPr>
          <p:nvPr>
            <p:ph type="ftr" sz="quarter" idx="13"/>
          </p:nvPr>
        </p:nvSpPr>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2681131848"/>
      </p:ext>
    </p:extLst>
  </p:cSld>
  <p:clrMapOvr>
    <a:masterClrMapping/>
  </p:clrMapOvr>
  <p:extLst>
    <p:ext uri="{DCECCB84-F9BA-43D5-87BE-67443E8EF086}">
      <p15:sldGuideLst xmlns:p15="http://schemas.microsoft.com/office/powerpoint/2012/main">
        <p15:guide id="1" orient="horz" pos="854">
          <p15:clr>
            <a:srgbClr val="FBAE40"/>
          </p15:clr>
        </p15:guide>
        <p15:guide id="3" orient="horz" pos="114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w Portrai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2A6B24-6717-492E-B744-0412B5563CF0}"/>
              </a:ext>
            </a:extLst>
          </p:cNvPr>
          <p:cNvSpPr/>
          <p:nvPr userDrawn="1"/>
        </p:nvSpPr>
        <p:spPr>
          <a:xfrm>
            <a:off x="0" y="4352544"/>
            <a:ext cx="12192000" cy="2505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D80D9B-8D95-44D6-B95B-C1CC22CAD01E}"/>
              </a:ext>
            </a:extLst>
          </p:cNvPr>
          <p:cNvSpPr>
            <a:spLocks noGrp="1"/>
          </p:cNvSpPr>
          <p:nvPr>
            <p:ph type="title"/>
          </p:nvPr>
        </p:nvSpPr>
        <p:spPr>
          <a:xfrm>
            <a:off x="351816" y="284511"/>
            <a:ext cx="11370014" cy="662781"/>
          </a:xfrm>
        </p:spPr>
        <p:txBody>
          <a:bodyPr/>
          <a:lstStyle>
            <a:lvl1pPr>
              <a:defRPr>
                <a:solidFill>
                  <a:schemeClr val="tx2"/>
                </a:solidFill>
              </a:defRPr>
            </a:lvl1pPr>
          </a:lstStyle>
          <a:p>
            <a:r>
              <a:rPr lang="en-US" dirty="0"/>
              <a:t>Click to edit Master title style</a:t>
            </a:r>
          </a:p>
        </p:txBody>
      </p:sp>
      <p:sp>
        <p:nvSpPr>
          <p:cNvPr id="22" name="Text Placeholder 21">
            <a:extLst>
              <a:ext uri="{FF2B5EF4-FFF2-40B4-BE49-F238E27FC236}">
                <a16:creationId xmlns:a16="http://schemas.microsoft.com/office/drawing/2014/main" id="{AA737491-3CB8-454A-9DF5-A1D299A91A40}"/>
              </a:ext>
            </a:extLst>
          </p:cNvPr>
          <p:cNvSpPr>
            <a:spLocks noGrp="1"/>
          </p:cNvSpPr>
          <p:nvPr>
            <p:ph type="body" sz="quarter" idx="18"/>
          </p:nvPr>
        </p:nvSpPr>
        <p:spPr>
          <a:xfrm>
            <a:off x="4768944" y="4745904"/>
            <a:ext cx="6952886" cy="1784511"/>
          </a:xfrm>
        </p:spPr>
        <p:txBody>
          <a:bodyPr/>
          <a:lstStyle>
            <a:lvl1pPr>
              <a:spcAft>
                <a:spcPts val="0"/>
              </a:spcAft>
              <a:defRPr sz="2400">
                <a:solidFill>
                  <a:schemeClr val="bg1"/>
                </a:solidFill>
              </a:defRPr>
            </a:lvl1pPr>
            <a:lvl2pPr>
              <a:lnSpc>
                <a:spcPct val="100000"/>
              </a:lnSpc>
              <a:spcAft>
                <a:spcPts val="0"/>
              </a:spcAf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sp>
        <p:nvSpPr>
          <p:cNvPr id="40" name="Picture Placeholder 39">
            <a:extLst>
              <a:ext uri="{FF2B5EF4-FFF2-40B4-BE49-F238E27FC236}">
                <a16:creationId xmlns:a16="http://schemas.microsoft.com/office/drawing/2014/main" id="{D5636913-F004-4DC2-9FD7-CF98D31CF276}"/>
              </a:ext>
            </a:extLst>
          </p:cNvPr>
          <p:cNvSpPr>
            <a:spLocks noGrp="1"/>
          </p:cNvSpPr>
          <p:nvPr>
            <p:ph type="pic" sz="quarter" idx="19" hasCustomPrompt="1"/>
          </p:nvPr>
        </p:nvSpPr>
        <p:spPr>
          <a:xfrm>
            <a:off x="2544763" y="4819651"/>
            <a:ext cx="1589087" cy="1636946"/>
          </a:xfrm>
          <a:solidFill>
            <a:schemeClr val="tx1">
              <a:lumMod val="20000"/>
              <a:lumOff val="80000"/>
            </a:schemeClr>
          </a:solidFill>
        </p:spPr>
        <p:txBody>
          <a:bodyPr>
            <a:normAutofit/>
          </a:bodyPr>
          <a:lstStyle>
            <a:lvl1pPr>
              <a:defRPr sz="1100" b="0">
                <a:solidFill>
                  <a:schemeClr val="tx1">
                    <a:lumMod val="60000"/>
                    <a:lumOff val="40000"/>
                  </a:schemeClr>
                </a:solidFill>
              </a:defRPr>
            </a:lvl1pPr>
          </a:lstStyle>
          <a:p>
            <a:r>
              <a:rPr lang="en-US"/>
              <a:t>To insert your head shot, click the center icon.</a:t>
            </a:r>
          </a:p>
        </p:txBody>
      </p:sp>
      <p:pic>
        <p:nvPicPr>
          <p:cNvPr id="7" name="Picture 6">
            <a:extLst>
              <a:ext uri="{FF2B5EF4-FFF2-40B4-BE49-F238E27FC236}">
                <a16:creationId xmlns:a16="http://schemas.microsoft.com/office/drawing/2014/main" id="{3A6890F9-B283-D543-B3F2-85FC73D9AA8D}"/>
              </a:ext>
            </a:extLst>
          </p:cNvPr>
          <p:cNvPicPr>
            <a:picLocks noChangeAspect="1"/>
          </p:cNvPicPr>
          <p:nvPr userDrawn="1"/>
        </p:nvPicPr>
        <p:blipFill>
          <a:blip r:embed="rId2"/>
          <a:stretch>
            <a:fillRect/>
          </a:stretch>
        </p:blipFill>
        <p:spPr>
          <a:xfrm>
            <a:off x="5123479" y="1850109"/>
            <a:ext cx="1926077" cy="1326449"/>
          </a:xfrm>
          <a:prstGeom prst="rect">
            <a:avLst/>
          </a:prstGeom>
        </p:spPr>
      </p:pic>
    </p:spTree>
    <p:extLst>
      <p:ext uri="{BB962C8B-B14F-4D97-AF65-F5344CB8AC3E}">
        <p14:creationId xmlns:p14="http://schemas.microsoft.com/office/powerpoint/2010/main" val="87225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losing slide w Portrai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676EC4-619B-4EA3-972A-D87390F63021}"/>
              </a:ext>
            </a:extLst>
          </p:cNvPr>
          <p:cNvSpPr/>
          <p:nvPr userDrawn="1"/>
        </p:nvSpPr>
        <p:spPr>
          <a:xfrm>
            <a:off x="0" y="4352544"/>
            <a:ext cx="12192000" cy="2505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D80D9B-8D95-44D6-B95B-C1CC22CAD01E}"/>
              </a:ext>
            </a:extLst>
          </p:cNvPr>
          <p:cNvSpPr>
            <a:spLocks noGrp="1"/>
          </p:cNvSpPr>
          <p:nvPr>
            <p:ph type="title"/>
          </p:nvPr>
        </p:nvSpPr>
        <p:spPr>
          <a:xfrm>
            <a:off x="351816" y="284511"/>
            <a:ext cx="11370014" cy="662781"/>
          </a:xfrm>
        </p:spPr>
        <p:txBody>
          <a:bodyPr/>
          <a:lstStyle>
            <a:lvl1pPr>
              <a:defRPr>
                <a:solidFill>
                  <a:schemeClr val="tx2"/>
                </a:solidFill>
              </a:defRPr>
            </a:lvl1pPr>
          </a:lstStyle>
          <a:p>
            <a:r>
              <a:rPr lang="en-US" dirty="0"/>
              <a:t>Click to edit Master title style</a:t>
            </a:r>
          </a:p>
        </p:txBody>
      </p:sp>
      <p:sp>
        <p:nvSpPr>
          <p:cNvPr id="22" name="Text Placeholder 21">
            <a:extLst>
              <a:ext uri="{FF2B5EF4-FFF2-40B4-BE49-F238E27FC236}">
                <a16:creationId xmlns:a16="http://schemas.microsoft.com/office/drawing/2014/main" id="{AA737491-3CB8-454A-9DF5-A1D299A91A40}"/>
              </a:ext>
            </a:extLst>
          </p:cNvPr>
          <p:cNvSpPr>
            <a:spLocks noGrp="1"/>
          </p:cNvSpPr>
          <p:nvPr>
            <p:ph type="body" sz="quarter" idx="18"/>
          </p:nvPr>
        </p:nvSpPr>
        <p:spPr>
          <a:xfrm>
            <a:off x="351816" y="4745904"/>
            <a:ext cx="6952886" cy="1784511"/>
          </a:xfrm>
        </p:spPr>
        <p:txBody>
          <a:bodyPr/>
          <a:lstStyle>
            <a:lvl1pPr>
              <a:spcAft>
                <a:spcPts val="0"/>
              </a:spcAft>
              <a:defRPr sz="2400">
                <a:solidFill>
                  <a:schemeClr val="bg1"/>
                </a:solidFill>
              </a:defRPr>
            </a:lvl1pPr>
            <a:lvl2pPr>
              <a:lnSpc>
                <a:spcPct val="100000"/>
              </a:lnSpc>
              <a:spcAft>
                <a:spcPts val="0"/>
              </a:spcAf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pic>
        <p:nvPicPr>
          <p:cNvPr id="6" name="Picture 5">
            <a:extLst>
              <a:ext uri="{FF2B5EF4-FFF2-40B4-BE49-F238E27FC236}">
                <a16:creationId xmlns:a16="http://schemas.microsoft.com/office/drawing/2014/main" id="{7D5C382E-FC40-2246-A6AE-7AD050E557F2}"/>
              </a:ext>
            </a:extLst>
          </p:cNvPr>
          <p:cNvPicPr>
            <a:picLocks noChangeAspect="1"/>
          </p:cNvPicPr>
          <p:nvPr userDrawn="1"/>
        </p:nvPicPr>
        <p:blipFill>
          <a:blip r:embed="rId2"/>
          <a:stretch>
            <a:fillRect/>
          </a:stretch>
        </p:blipFill>
        <p:spPr>
          <a:xfrm>
            <a:off x="5123479" y="1850109"/>
            <a:ext cx="1926077" cy="1326449"/>
          </a:xfrm>
          <a:prstGeom prst="rect">
            <a:avLst/>
          </a:prstGeom>
        </p:spPr>
      </p:pic>
    </p:spTree>
    <p:extLst>
      <p:ext uri="{BB962C8B-B14F-4D97-AF65-F5344CB8AC3E}">
        <p14:creationId xmlns:p14="http://schemas.microsoft.com/office/powerpoint/2010/main" val="2560328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653508D-8A11-4E3A-93C2-02D70EE85823}"/>
              </a:ext>
            </a:extLst>
          </p:cNvPr>
          <p:cNvSpPr>
            <a:spLocks noGrp="1"/>
          </p:cNvSpPr>
          <p:nvPr>
            <p:ph type="sldNum" sz="quarter" idx="12"/>
          </p:nvPr>
        </p:nvSpPr>
        <p:spPr/>
        <p:txBody>
          <a:bodyPr/>
          <a:lstStyle>
            <a:lvl1pPr>
              <a:defRPr>
                <a:solidFill>
                  <a:schemeClr val="tx1"/>
                </a:solidFill>
              </a:defRPr>
            </a:lvl1pPr>
          </a:lstStyle>
          <a:p>
            <a:fld id="{AD77D0B2-A74F-4C7C-97A5-C217087AD0C2}" type="slidenum">
              <a:rPr lang="en-US" smtClean="0"/>
              <a:pPr/>
              <a:t>‹#›</a:t>
            </a:fld>
            <a:endParaRPr lang="en-US"/>
          </a:p>
        </p:txBody>
      </p:sp>
      <p:cxnSp>
        <p:nvCxnSpPr>
          <p:cNvPr id="9" name="Straight Connector 8">
            <a:extLst>
              <a:ext uri="{FF2B5EF4-FFF2-40B4-BE49-F238E27FC236}">
                <a16:creationId xmlns:a16="http://schemas.microsoft.com/office/drawing/2014/main" id="{0409A901-8C41-4E5A-8062-052D5CDCAD9D}"/>
              </a:ext>
            </a:extLst>
          </p:cNvPr>
          <p:cNvCxnSpPr/>
          <p:nvPr userDrawn="1"/>
        </p:nvCxnSpPr>
        <p:spPr>
          <a:xfrm>
            <a:off x="457200" y="6404610"/>
            <a:ext cx="112776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9DB6D50-576E-4A66-A961-B91958AD1550}"/>
              </a:ext>
            </a:extLst>
          </p:cNvPr>
          <p:cNvSpPr>
            <a:spLocks noGrp="1"/>
          </p:cNvSpPr>
          <p:nvPr>
            <p:ph type="ftr" sz="quarter" idx="13"/>
          </p:nvPr>
        </p:nvSpPr>
        <p:spPr/>
        <p:txBody>
          <a:bodyPr/>
          <a:lstStyle>
            <a:lvl1pPr>
              <a:defRPr>
                <a:solidFill>
                  <a:schemeClr val="tx1"/>
                </a:solidFill>
              </a:defRPr>
            </a:lvl1pPr>
          </a:lstStyle>
          <a:p>
            <a:endParaRPr lang="en-US"/>
          </a:p>
        </p:txBody>
      </p:sp>
      <p:sp>
        <p:nvSpPr>
          <p:cNvPr id="15" name="TextBox 14">
            <a:extLst>
              <a:ext uri="{FF2B5EF4-FFF2-40B4-BE49-F238E27FC236}">
                <a16:creationId xmlns:a16="http://schemas.microsoft.com/office/drawing/2014/main" id="{B3E8986A-13AB-4E8F-B415-D998E8598EC6}"/>
              </a:ext>
            </a:extLst>
          </p:cNvPr>
          <p:cNvSpPr txBox="1"/>
          <p:nvPr userDrawn="1"/>
        </p:nvSpPr>
        <p:spPr>
          <a:xfrm>
            <a:off x="575313" y="6497787"/>
            <a:ext cx="4014975" cy="230832"/>
          </a:xfrm>
          <a:prstGeom prst="rect">
            <a:avLst/>
          </a:prstGeom>
        </p:spPr>
        <p:txBody>
          <a:bodyPr vert="horz" lIns="91440" tIns="45720" rIns="91440" bIns="45720" rtlCol="0" anchor="ctr"/>
          <a:lstStyle>
            <a:defPPr>
              <a:defRPr lang="en-US"/>
            </a:defPPr>
            <a:lvl1pPr>
              <a:defRPr sz="900">
                <a:solidFill>
                  <a:srgbClr val="9D9FA2"/>
                </a:solidFill>
              </a:defRPr>
            </a:lvl1pPr>
          </a:lstStyle>
          <a:p>
            <a:pPr lvl="0"/>
            <a:r>
              <a:rPr lang="en-US">
                <a:solidFill>
                  <a:schemeClr val="tx1"/>
                </a:solidFill>
              </a:rPr>
              <a:t>|  </a:t>
            </a:r>
            <a:r>
              <a:rPr lang="en-US" sz="900" b="0" i="0" u="none" strike="noStrike" kern="1200">
                <a:solidFill>
                  <a:schemeClr val="tx1"/>
                </a:solidFill>
                <a:effectLst/>
                <a:latin typeface="+mn-lt"/>
                <a:ea typeface="+mn-ea"/>
                <a:cs typeface="+mn-cs"/>
              </a:rPr>
              <a:t>American Tower Confidential and Proprietary</a:t>
            </a:r>
            <a:endParaRPr lang="en-US">
              <a:solidFill>
                <a:schemeClr val="tx1"/>
              </a:solidFill>
            </a:endParaRPr>
          </a:p>
        </p:txBody>
      </p:sp>
    </p:spTree>
    <p:extLst>
      <p:ext uri="{BB962C8B-B14F-4D97-AF65-F5344CB8AC3E}">
        <p14:creationId xmlns:p14="http://schemas.microsoft.com/office/powerpoint/2010/main" val="81986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B">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3A05-3B48-4A3B-B381-487236A79D2B}"/>
              </a:ext>
            </a:extLst>
          </p:cNvPr>
          <p:cNvSpPr>
            <a:spLocks noGrp="1"/>
          </p:cNvSpPr>
          <p:nvPr>
            <p:ph type="ctrTitle" hasCustomPrompt="1"/>
          </p:nvPr>
        </p:nvSpPr>
        <p:spPr>
          <a:xfrm>
            <a:off x="368162" y="2401462"/>
            <a:ext cx="11357113" cy="935728"/>
          </a:xfrm>
        </p:spPr>
        <p:txBody>
          <a:bodyPr anchor="b">
            <a:normAutofit/>
          </a:bodyPr>
          <a:lstStyle>
            <a:lvl1pPr algn="l">
              <a:defRPr sz="3600">
                <a:solidFill>
                  <a:schemeClr val="tx1"/>
                </a:solidFill>
              </a:defRPr>
            </a:lvl1pPr>
          </a:lstStyle>
          <a:p>
            <a:r>
              <a:rPr lang="en-US" dirty="0"/>
              <a:t>Insert Title Here</a:t>
            </a:r>
          </a:p>
        </p:txBody>
      </p:sp>
      <p:sp>
        <p:nvSpPr>
          <p:cNvPr id="3" name="Subtitle 2">
            <a:extLst>
              <a:ext uri="{FF2B5EF4-FFF2-40B4-BE49-F238E27FC236}">
                <a16:creationId xmlns:a16="http://schemas.microsoft.com/office/drawing/2014/main" id="{B0705205-671C-4851-A851-F2F30C784938}"/>
              </a:ext>
            </a:extLst>
          </p:cNvPr>
          <p:cNvSpPr>
            <a:spLocks noGrp="1"/>
          </p:cNvSpPr>
          <p:nvPr>
            <p:ph type="subTitle" idx="1" hasCustomPrompt="1"/>
          </p:nvPr>
        </p:nvSpPr>
        <p:spPr>
          <a:xfrm>
            <a:off x="366257" y="3404086"/>
            <a:ext cx="11357113" cy="383551"/>
          </a:xfrm>
        </p:spPr>
        <p:txBody>
          <a:bodyPr>
            <a:noAutofit/>
          </a:bodyPr>
          <a:lstStyle>
            <a:lvl1pPr marL="0" indent="0" algn="l">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Here</a:t>
            </a:r>
          </a:p>
        </p:txBody>
      </p:sp>
      <p:pic>
        <p:nvPicPr>
          <p:cNvPr id="14" name="Picture 13">
            <a:extLst>
              <a:ext uri="{FF2B5EF4-FFF2-40B4-BE49-F238E27FC236}">
                <a16:creationId xmlns:a16="http://schemas.microsoft.com/office/drawing/2014/main" id="{9D4F6A3A-E925-8F4D-B848-844361273B7F}"/>
              </a:ext>
            </a:extLst>
          </p:cNvPr>
          <p:cNvPicPr>
            <a:picLocks noChangeAspect="1"/>
          </p:cNvPicPr>
          <p:nvPr userDrawn="1"/>
        </p:nvPicPr>
        <p:blipFill>
          <a:blip r:embed="rId2"/>
          <a:stretch>
            <a:fillRect/>
          </a:stretch>
        </p:blipFill>
        <p:spPr>
          <a:xfrm>
            <a:off x="457200" y="452438"/>
            <a:ext cx="1217543" cy="838497"/>
          </a:xfrm>
          <a:prstGeom prst="rect">
            <a:avLst/>
          </a:prstGeom>
        </p:spPr>
      </p:pic>
    </p:spTree>
    <p:extLst>
      <p:ext uri="{BB962C8B-B14F-4D97-AF65-F5344CB8AC3E}">
        <p14:creationId xmlns:p14="http://schemas.microsoft.com/office/powerpoint/2010/main" val="2024552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80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90F2C61A-85DB-42B3-945F-B0732C4C324C}"/>
              </a:ext>
            </a:extLst>
          </p:cNvPr>
          <p:cNvSpPr>
            <a:spLocks noGrp="1"/>
          </p:cNvSpPr>
          <p:nvPr>
            <p:ph sz="quarter" idx="14"/>
          </p:nvPr>
        </p:nvSpPr>
        <p:spPr>
          <a:xfrm>
            <a:off x="362257" y="2175193"/>
            <a:ext cx="11391900"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95534738-493F-4EC2-AB2A-6A7BAE964CF0}"/>
              </a:ext>
            </a:extLst>
          </p:cNvPr>
          <p:cNvSpPr>
            <a:spLocks noGrp="1"/>
          </p:cNvSpPr>
          <p:nvPr>
            <p:ph type="body" sz="quarter" idx="12" hasCustomPrompt="1"/>
          </p:nvPr>
        </p:nvSpPr>
        <p:spPr>
          <a:xfrm>
            <a:off x="351816" y="1012677"/>
            <a:ext cx="11391900"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14" name="Slide Number Placeholder 64">
            <a:extLst>
              <a:ext uri="{FF2B5EF4-FFF2-40B4-BE49-F238E27FC236}">
                <a16:creationId xmlns:a16="http://schemas.microsoft.com/office/drawing/2014/main" id="{6195F86F-797D-4AC1-AE9D-6559DB1E22B2}"/>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chemeClr val="tx1"/>
                </a:solidFill>
              </a:defRPr>
            </a:lvl1pPr>
          </a:lstStyle>
          <a:p>
            <a:fld id="{AD77D0B2-A74F-4C7C-97A5-C217087AD0C2}" type="slidenum">
              <a:rPr lang="en-US" smtClean="0"/>
              <a:pPr/>
              <a:t>‹#›</a:t>
            </a:fld>
            <a:endParaRPr lang="en-US"/>
          </a:p>
        </p:txBody>
      </p:sp>
      <p:sp>
        <p:nvSpPr>
          <p:cNvPr id="2" name="Title 1">
            <a:extLst>
              <a:ext uri="{FF2B5EF4-FFF2-40B4-BE49-F238E27FC236}">
                <a16:creationId xmlns:a16="http://schemas.microsoft.com/office/drawing/2014/main" id="{38660CC7-704E-4BB1-8E49-4B7A090006D5}"/>
              </a:ext>
            </a:extLst>
          </p:cNvPr>
          <p:cNvSpPr>
            <a:spLocks noGrp="1"/>
          </p:cNvSpPr>
          <p:nvPr>
            <p:ph type="title" hasCustomPrompt="1"/>
          </p:nvPr>
        </p:nvSpPr>
        <p:spPr>
          <a:xfrm>
            <a:off x="351816" y="284511"/>
            <a:ext cx="11391900" cy="662781"/>
          </a:xfrm>
        </p:spPr>
        <p:txBody>
          <a:bodyPr/>
          <a:lstStyle>
            <a:lvl1pPr>
              <a:defRPr/>
            </a:lvl1pPr>
          </a:lstStyle>
          <a:p>
            <a:r>
              <a:rPr lang="en-US" dirty="0"/>
              <a:t>Insert One-Line Slide Title</a:t>
            </a:r>
          </a:p>
        </p:txBody>
      </p:sp>
      <p:sp>
        <p:nvSpPr>
          <p:cNvPr id="15" name="Footer Placeholder 14">
            <a:extLst>
              <a:ext uri="{FF2B5EF4-FFF2-40B4-BE49-F238E27FC236}">
                <a16:creationId xmlns:a16="http://schemas.microsoft.com/office/drawing/2014/main" id="{9B6AE8DC-2A33-48BE-96E5-B53B533DC681}"/>
              </a:ext>
            </a:extLst>
          </p:cNvPr>
          <p:cNvSpPr>
            <a:spLocks noGrp="1"/>
          </p:cNvSpPr>
          <p:nvPr>
            <p:ph type="ftr" sz="quarter" idx="15"/>
          </p:nvPr>
        </p:nvSpPr>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1034119295"/>
      </p:ext>
    </p:extLst>
  </p:cSld>
  <p:clrMapOvr>
    <a:masterClrMapping/>
  </p:clrMapOvr>
  <p:extLst>
    <p:ext uri="{DCECCB84-F9BA-43D5-87BE-67443E8EF086}">
      <p15:sldGuideLst xmlns:p15="http://schemas.microsoft.com/office/powerpoint/2012/main">
        <p15:guide id="1" orient="horz" pos="854" userDrawn="1">
          <p15:clr>
            <a:srgbClr val="FBAE40"/>
          </p15:clr>
        </p15:guide>
        <p15:guide id="3" orient="horz" pos="114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90F2C61A-85DB-42B3-945F-B0732C4C324C}"/>
              </a:ext>
            </a:extLst>
          </p:cNvPr>
          <p:cNvSpPr>
            <a:spLocks noGrp="1"/>
          </p:cNvSpPr>
          <p:nvPr>
            <p:ph sz="quarter" idx="14"/>
          </p:nvPr>
        </p:nvSpPr>
        <p:spPr>
          <a:xfrm>
            <a:off x="362257" y="1246094"/>
            <a:ext cx="11391900" cy="50105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5002207-2ADC-496D-9093-BEE1258461C8}"/>
              </a:ext>
            </a:extLst>
          </p:cNvPr>
          <p:cNvSpPr>
            <a:spLocks noGrp="1"/>
          </p:cNvSpPr>
          <p:nvPr>
            <p:ph type="ftr" sz="quarter" idx="11"/>
          </p:nvPr>
        </p:nvSpPr>
        <p:spPr/>
        <p:txBody>
          <a:bodyPr/>
          <a:lstStyle>
            <a:lvl1pPr>
              <a:defRPr>
                <a:solidFill>
                  <a:schemeClr val="tx1"/>
                </a:solidFill>
              </a:defRPr>
            </a:lvl1pPr>
          </a:lstStyle>
          <a:p>
            <a:endParaRPr lang="en-US"/>
          </a:p>
        </p:txBody>
      </p:sp>
      <p:sp>
        <p:nvSpPr>
          <p:cNvPr id="14" name="Slide Number Placeholder 64">
            <a:extLst>
              <a:ext uri="{FF2B5EF4-FFF2-40B4-BE49-F238E27FC236}">
                <a16:creationId xmlns:a16="http://schemas.microsoft.com/office/drawing/2014/main" id="{6195F86F-797D-4AC1-AE9D-6559DB1E22B2}"/>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chemeClr val="tx1"/>
                </a:solidFill>
              </a:defRPr>
            </a:lvl1pPr>
          </a:lstStyle>
          <a:p>
            <a:fld id="{AD77D0B2-A74F-4C7C-97A5-C217087AD0C2}" type="slidenum">
              <a:rPr lang="en-US" smtClean="0"/>
              <a:pPr/>
              <a:t>‹#›</a:t>
            </a:fld>
            <a:endParaRPr lang="en-US"/>
          </a:p>
        </p:txBody>
      </p:sp>
      <p:sp>
        <p:nvSpPr>
          <p:cNvPr id="15" name="Title 14">
            <a:extLst>
              <a:ext uri="{FF2B5EF4-FFF2-40B4-BE49-F238E27FC236}">
                <a16:creationId xmlns:a16="http://schemas.microsoft.com/office/drawing/2014/main" id="{3AAE7CED-A5DB-420F-80E6-91A1BBF53B09}"/>
              </a:ext>
            </a:extLst>
          </p:cNvPr>
          <p:cNvSpPr>
            <a:spLocks noGrp="1"/>
          </p:cNvSpPr>
          <p:nvPr>
            <p:ph type="title" hasCustomPrompt="1"/>
          </p:nvPr>
        </p:nvSpPr>
        <p:spPr>
          <a:xfrm>
            <a:off x="351815" y="284511"/>
            <a:ext cx="11391899" cy="662781"/>
          </a:xfrm>
        </p:spPr>
        <p:txBody>
          <a:bodyPr/>
          <a:lstStyle>
            <a:lvl1pPr>
              <a:defRPr/>
            </a:lvl1pPr>
          </a:lstStyle>
          <a:p>
            <a:r>
              <a:rPr lang="en-US" dirty="0"/>
              <a:t>Insert One-Line Slide Title</a:t>
            </a:r>
          </a:p>
        </p:txBody>
      </p:sp>
    </p:spTree>
    <p:extLst>
      <p:ext uri="{BB962C8B-B14F-4D97-AF65-F5344CB8AC3E}">
        <p14:creationId xmlns:p14="http://schemas.microsoft.com/office/powerpoint/2010/main" val="4035190842"/>
      </p:ext>
    </p:extLst>
  </p:cSld>
  <p:clrMapOvr>
    <a:masterClrMapping/>
  </p:clrMapOvr>
  <p:extLst>
    <p:ext uri="{DCECCB84-F9BA-43D5-87BE-67443E8EF086}">
      <p15:sldGuideLst xmlns:p15="http://schemas.microsoft.com/office/powerpoint/2012/main">
        <p15:guide id="1" orient="horz" pos="854">
          <p15:clr>
            <a:srgbClr val="FBAE40"/>
          </p15:clr>
        </p15:guide>
        <p15:guide id="3" orient="horz" pos="11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Line Title_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7120024-EE4D-48E6-AEAD-08C95A005F28}"/>
              </a:ext>
            </a:extLst>
          </p:cNvPr>
          <p:cNvCxnSpPr/>
          <p:nvPr userDrawn="1"/>
        </p:nvCxnSpPr>
        <p:spPr>
          <a:xfrm>
            <a:off x="457200" y="6404610"/>
            <a:ext cx="112776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2916FA6-716B-4A21-B35C-BFE1F90BF3A4}"/>
              </a:ext>
            </a:extLst>
          </p:cNvPr>
          <p:cNvCxnSpPr>
            <a:cxnSpLocks/>
          </p:cNvCxnSpPr>
          <p:nvPr userDrawn="1"/>
        </p:nvCxnSpPr>
        <p:spPr>
          <a:xfrm>
            <a:off x="458740" y="1376032"/>
            <a:ext cx="1127606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90F2C61A-85DB-42B3-945F-B0732C4C324C}"/>
              </a:ext>
            </a:extLst>
          </p:cNvPr>
          <p:cNvSpPr>
            <a:spLocks noGrp="1"/>
          </p:cNvSpPr>
          <p:nvPr>
            <p:ph sz="quarter" idx="14"/>
          </p:nvPr>
        </p:nvSpPr>
        <p:spPr>
          <a:xfrm>
            <a:off x="362257" y="1712259"/>
            <a:ext cx="11391900" cy="45443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64">
            <a:extLst>
              <a:ext uri="{FF2B5EF4-FFF2-40B4-BE49-F238E27FC236}">
                <a16:creationId xmlns:a16="http://schemas.microsoft.com/office/drawing/2014/main" id="{6195F86F-797D-4AC1-AE9D-6559DB1E22B2}"/>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chemeClr val="tx1"/>
                </a:solidFill>
              </a:defRPr>
            </a:lvl1pPr>
          </a:lstStyle>
          <a:p>
            <a:fld id="{AD77D0B2-A74F-4C7C-97A5-C217087AD0C2}" type="slidenum">
              <a:rPr lang="en-US" smtClean="0"/>
              <a:pPr/>
              <a:t>‹#›</a:t>
            </a:fld>
            <a:endParaRPr lang="en-US"/>
          </a:p>
        </p:txBody>
      </p:sp>
      <p:sp>
        <p:nvSpPr>
          <p:cNvPr id="15" name="Title 14">
            <a:extLst>
              <a:ext uri="{FF2B5EF4-FFF2-40B4-BE49-F238E27FC236}">
                <a16:creationId xmlns:a16="http://schemas.microsoft.com/office/drawing/2014/main" id="{3AAE7CED-A5DB-420F-80E6-91A1BBF53B09}"/>
              </a:ext>
            </a:extLst>
          </p:cNvPr>
          <p:cNvSpPr>
            <a:spLocks noGrp="1"/>
          </p:cNvSpPr>
          <p:nvPr>
            <p:ph type="title" hasCustomPrompt="1"/>
          </p:nvPr>
        </p:nvSpPr>
        <p:spPr>
          <a:xfrm>
            <a:off x="351816" y="410014"/>
            <a:ext cx="11370014" cy="914400"/>
          </a:xfrm>
        </p:spPr>
        <p:txBody>
          <a:bodyPr/>
          <a:lstStyle>
            <a:lvl1pPr>
              <a:defRPr sz="3200" baseline="0"/>
            </a:lvl1pPr>
          </a:lstStyle>
          <a:p>
            <a:r>
              <a:rPr lang="en-US" dirty="0"/>
              <a:t>Insert Two-Line Slide Title</a:t>
            </a:r>
          </a:p>
        </p:txBody>
      </p:sp>
      <p:sp>
        <p:nvSpPr>
          <p:cNvPr id="2" name="Footer Placeholder 1">
            <a:extLst>
              <a:ext uri="{FF2B5EF4-FFF2-40B4-BE49-F238E27FC236}">
                <a16:creationId xmlns:a16="http://schemas.microsoft.com/office/drawing/2014/main" id="{5F1C4E8B-89AD-48F0-BF02-87AED3E50DEE}"/>
              </a:ext>
            </a:extLst>
          </p:cNvPr>
          <p:cNvSpPr>
            <a:spLocks noGrp="1"/>
          </p:cNvSpPr>
          <p:nvPr>
            <p:ph type="ftr" sz="quarter" idx="15"/>
          </p:nvPr>
        </p:nvSpPr>
        <p:spPr/>
        <p:txBody>
          <a:bodyPr/>
          <a:lstStyle>
            <a:lvl1pPr>
              <a:defRPr>
                <a:solidFill>
                  <a:schemeClr val="tx1"/>
                </a:solidFill>
              </a:defRPr>
            </a:lvl1pPr>
          </a:lstStyle>
          <a:p>
            <a:endParaRPr lang="en-US"/>
          </a:p>
        </p:txBody>
      </p:sp>
      <p:sp>
        <p:nvSpPr>
          <p:cNvPr id="17" name="TextBox 16">
            <a:extLst>
              <a:ext uri="{FF2B5EF4-FFF2-40B4-BE49-F238E27FC236}">
                <a16:creationId xmlns:a16="http://schemas.microsoft.com/office/drawing/2014/main" id="{DFD2D23B-1014-4EEC-8CA1-05FE1C6693FF}"/>
              </a:ext>
            </a:extLst>
          </p:cNvPr>
          <p:cNvSpPr txBox="1"/>
          <p:nvPr userDrawn="1"/>
        </p:nvSpPr>
        <p:spPr>
          <a:xfrm>
            <a:off x="575313" y="6497787"/>
            <a:ext cx="3393183" cy="230832"/>
          </a:xfrm>
          <a:prstGeom prst="rect">
            <a:avLst/>
          </a:prstGeom>
        </p:spPr>
        <p:txBody>
          <a:bodyPr vert="horz" lIns="91440" tIns="45720" rIns="91440" bIns="45720" rtlCol="0" anchor="ctr"/>
          <a:lstStyle>
            <a:defPPr>
              <a:defRPr lang="en-US"/>
            </a:defPPr>
            <a:lvl1pPr>
              <a:defRPr sz="900">
                <a:solidFill>
                  <a:srgbClr val="9D9FA2"/>
                </a:solidFill>
              </a:defRPr>
            </a:lvl1pPr>
          </a:lstStyle>
          <a:p>
            <a:pPr lvl="0"/>
            <a:r>
              <a:rPr lang="en-US">
                <a:solidFill>
                  <a:schemeClr val="tx1"/>
                </a:solidFill>
              </a:rPr>
              <a:t>|  </a:t>
            </a:r>
            <a:r>
              <a:rPr lang="en-US" sz="900" b="0" i="0" u="none" strike="noStrike" kern="1200">
                <a:solidFill>
                  <a:schemeClr val="tx1"/>
                </a:solidFill>
                <a:effectLst/>
                <a:latin typeface="+mn-lt"/>
                <a:ea typeface="+mn-ea"/>
                <a:cs typeface="+mn-cs"/>
              </a:rPr>
              <a:t>American Tower Confidential and Proprietary</a:t>
            </a:r>
            <a:endParaRPr lang="en-US">
              <a:solidFill>
                <a:schemeClr val="tx1"/>
              </a:solidFill>
            </a:endParaRPr>
          </a:p>
        </p:txBody>
      </p:sp>
    </p:spTree>
    <p:extLst>
      <p:ext uri="{BB962C8B-B14F-4D97-AF65-F5344CB8AC3E}">
        <p14:creationId xmlns:p14="http://schemas.microsoft.com/office/powerpoint/2010/main" val="3057849802"/>
      </p:ext>
    </p:extLst>
  </p:cSld>
  <p:clrMapOvr>
    <a:masterClrMapping/>
  </p:clrMapOvr>
  <p:extLst>
    <p:ext uri="{DCECCB84-F9BA-43D5-87BE-67443E8EF086}">
      <p15:sldGuideLst xmlns:p15="http://schemas.microsoft.com/office/powerpoint/2012/main">
        <p15:guide id="1" orient="horz" pos="854">
          <p15:clr>
            <a:srgbClr val="FBAE40"/>
          </p15:clr>
        </p15:guide>
        <p15:guide id="3" orient="horz" pos="114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Two Column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43322F-3A5C-4345-94F2-509244D37EC6}"/>
              </a:ext>
            </a:extLst>
          </p:cNvPr>
          <p:cNvSpPr>
            <a:spLocks noGrp="1"/>
          </p:cNvSpPr>
          <p:nvPr>
            <p:ph sz="quarter" idx="15"/>
          </p:nvPr>
        </p:nvSpPr>
        <p:spPr>
          <a:xfrm>
            <a:off x="362564" y="2175193"/>
            <a:ext cx="5504688"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497F9E62-E5E9-4D2D-89E0-B32B078F3631}"/>
              </a:ext>
            </a:extLst>
          </p:cNvPr>
          <p:cNvSpPr>
            <a:spLocks noGrp="1"/>
          </p:cNvSpPr>
          <p:nvPr>
            <p:ph sz="quarter" idx="14"/>
          </p:nvPr>
        </p:nvSpPr>
        <p:spPr>
          <a:xfrm>
            <a:off x="6233652" y="2175193"/>
            <a:ext cx="5501148"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64">
            <a:extLst>
              <a:ext uri="{FF2B5EF4-FFF2-40B4-BE49-F238E27FC236}">
                <a16:creationId xmlns:a16="http://schemas.microsoft.com/office/drawing/2014/main" id="{753B6AD6-1B8E-4AA7-84AB-0AA338E7D268}"/>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chemeClr val="tx1"/>
                </a:solidFill>
              </a:defRPr>
            </a:lvl1pPr>
          </a:lstStyle>
          <a:p>
            <a:fld id="{AD77D0B2-A74F-4C7C-97A5-C217087AD0C2}" type="slidenum">
              <a:rPr lang="en-US" smtClean="0"/>
              <a:pPr/>
              <a:t>‹#›</a:t>
            </a:fld>
            <a:endParaRPr lang="en-US"/>
          </a:p>
        </p:txBody>
      </p:sp>
      <p:sp>
        <p:nvSpPr>
          <p:cNvPr id="14" name="Text Placeholder 7">
            <a:extLst>
              <a:ext uri="{FF2B5EF4-FFF2-40B4-BE49-F238E27FC236}">
                <a16:creationId xmlns:a16="http://schemas.microsoft.com/office/drawing/2014/main" id="{F3A66A8A-8424-49D6-B58C-FF4E4E7F9A46}"/>
              </a:ext>
            </a:extLst>
          </p:cNvPr>
          <p:cNvSpPr>
            <a:spLocks noGrp="1"/>
          </p:cNvSpPr>
          <p:nvPr>
            <p:ph type="body" sz="quarter" idx="12" hasCustomPrompt="1"/>
          </p:nvPr>
        </p:nvSpPr>
        <p:spPr>
          <a:xfrm>
            <a:off x="351816" y="1012677"/>
            <a:ext cx="11382375"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15" name="Title 14">
            <a:extLst>
              <a:ext uri="{FF2B5EF4-FFF2-40B4-BE49-F238E27FC236}">
                <a16:creationId xmlns:a16="http://schemas.microsoft.com/office/drawing/2014/main" id="{D1E5D0C4-9C69-45C4-92BE-48086E8DFBC1}"/>
              </a:ext>
            </a:extLst>
          </p:cNvPr>
          <p:cNvSpPr>
            <a:spLocks noGrp="1"/>
          </p:cNvSpPr>
          <p:nvPr>
            <p:ph type="title" hasCustomPrompt="1"/>
          </p:nvPr>
        </p:nvSpPr>
        <p:spPr/>
        <p:txBody>
          <a:bodyPr/>
          <a:lstStyle>
            <a:lvl1pPr>
              <a:defRPr/>
            </a:lvl1pPr>
          </a:lstStyle>
          <a:p>
            <a:r>
              <a:rPr lang="en-US" dirty="0"/>
              <a:t>Insert One-Line Slide Title</a:t>
            </a:r>
          </a:p>
        </p:txBody>
      </p:sp>
      <p:sp>
        <p:nvSpPr>
          <p:cNvPr id="2" name="Footer Placeholder 1">
            <a:extLst>
              <a:ext uri="{FF2B5EF4-FFF2-40B4-BE49-F238E27FC236}">
                <a16:creationId xmlns:a16="http://schemas.microsoft.com/office/drawing/2014/main" id="{9C9A3702-ABFC-4E5E-BF91-D73E441467F9}"/>
              </a:ext>
            </a:extLst>
          </p:cNvPr>
          <p:cNvSpPr>
            <a:spLocks noGrp="1"/>
          </p:cNvSpPr>
          <p:nvPr>
            <p:ph type="ftr" sz="quarter" idx="16"/>
          </p:nvPr>
        </p:nvSpPr>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717398702"/>
      </p:ext>
    </p:extLst>
  </p:cSld>
  <p:clrMapOvr>
    <a:masterClrMapping/>
  </p:clrMapOvr>
  <p:extLst>
    <p:ext uri="{DCECCB84-F9BA-43D5-87BE-67443E8EF086}">
      <p15:sldGuideLst xmlns:p15="http://schemas.microsoft.com/office/powerpoint/2012/main">
        <p15:guide id="1" orient="horz" pos="854" userDrawn="1">
          <p15:clr>
            <a:srgbClr val="FBAE40"/>
          </p15:clr>
        </p15:guide>
        <p15:guide id="3" pos="3696" userDrawn="1">
          <p15:clr>
            <a:srgbClr val="FBAE40"/>
          </p15:clr>
        </p15:guide>
        <p15:guide id="4" pos="3982" userDrawn="1">
          <p15:clr>
            <a:srgbClr val="FBAE40"/>
          </p15:clr>
        </p15:guide>
        <p15:guide id="5" orient="horz" pos="114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Three Column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43322F-3A5C-4345-94F2-509244D37EC6}"/>
              </a:ext>
            </a:extLst>
          </p:cNvPr>
          <p:cNvSpPr>
            <a:spLocks noGrp="1"/>
          </p:cNvSpPr>
          <p:nvPr>
            <p:ph sz="quarter" idx="15"/>
          </p:nvPr>
        </p:nvSpPr>
        <p:spPr>
          <a:xfrm>
            <a:off x="362564" y="2175193"/>
            <a:ext cx="3618886"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5002207-2ADC-496D-9093-BEE1258461C8}"/>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Content Placeholder 8">
            <a:extLst>
              <a:ext uri="{FF2B5EF4-FFF2-40B4-BE49-F238E27FC236}">
                <a16:creationId xmlns:a16="http://schemas.microsoft.com/office/drawing/2014/main" id="{497F9E62-E5E9-4D2D-89E0-B32B078F3631}"/>
              </a:ext>
            </a:extLst>
          </p:cNvPr>
          <p:cNvSpPr>
            <a:spLocks noGrp="1"/>
          </p:cNvSpPr>
          <p:nvPr>
            <p:ph sz="quarter" idx="14"/>
          </p:nvPr>
        </p:nvSpPr>
        <p:spPr>
          <a:xfrm>
            <a:off x="4237703" y="2175193"/>
            <a:ext cx="3618835"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4A3F1A39-46F8-46F8-BFCD-07B7E8836724}"/>
              </a:ext>
            </a:extLst>
          </p:cNvPr>
          <p:cNvSpPr>
            <a:spLocks noGrp="1"/>
          </p:cNvSpPr>
          <p:nvPr>
            <p:ph sz="quarter" idx="16"/>
          </p:nvPr>
        </p:nvSpPr>
        <p:spPr>
          <a:xfrm>
            <a:off x="8112791" y="2175193"/>
            <a:ext cx="3622009"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64">
            <a:extLst>
              <a:ext uri="{FF2B5EF4-FFF2-40B4-BE49-F238E27FC236}">
                <a16:creationId xmlns:a16="http://schemas.microsoft.com/office/drawing/2014/main" id="{52CB280E-2C26-4A4D-AC3E-B6A898DBB506}"/>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chemeClr val="tx1"/>
                </a:solidFill>
              </a:defRPr>
            </a:lvl1pPr>
          </a:lstStyle>
          <a:p>
            <a:fld id="{AD77D0B2-A74F-4C7C-97A5-C217087AD0C2}" type="slidenum">
              <a:rPr lang="en-US" smtClean="0"/>
              <a:pPr/>
              <a:t>‹#›</a:t>
            </a:fld>
            <a:endParaRPr lang="en-US"/>
          </a:p>
        </p:txBody>
      </p:sp>
      <p:sp>
        <p:nvSpPr>
          <p:cNvPr id="10" name="Text Placeholder 7">
            <a:extLst>
              <a:ext uri="{FF2B5EF4-FFF2-40B4-BE49-F238E27FC236}">
                <a16:creationId xmlns:a16="http://schemas.microsoft.com/office/drawing/2014/main" id="{CEA22AAC-C6C2-4C77-B50F-17D0D9544846}"/>
              </a:ext>
            </a:extLst>
          </p:cNvPr>
          <p:cNvSpPr>
            <a:spLocks noGrp="1"/>
          </p:cNvSpPr>
          <p:nvPr>
            <p:ph type="body" sz="quarter" idx="12" hasCustomPrompt="1"/>
          </p:nvPr>
        </p:nvSpPr>
        <p:spPr>
          <a:xfrm>
            <a:off x="351816" y="1012677"/>
            <a:ext cx="11382375"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3" name="Title 2">
            <a:extLst>
              <a:ext uri="{FF2B5EF4-FFF2-40B4-BE49-F238E27FC236}">
                <a16:creationId xmlns:a16="http://schemas.microsoft.com/office/drawing/2014/main" id="{FD8985A5-D1CA-4FB3-9ECD-65719890ABAB}"/>
              </a:ext>
            </a:extLst>
          </p:cNvPr>
          <p:cNvSpPr>
            <a:spLocks noGrp="1"/>
          </p:cNvSpPr>
          <p:nvPr>
            <p:ph type="title" hasCustomPrompt="1"/>
          </p:nvPr>
        </p:nvSpPr>
        <p:spPr/>
        <p:txBody>
          <a:bodyPr/>
          <a:lstStyle>
            <a:lvl1pPr>
              <a:defRPr/>
            </a:lvl1pPr>
          </a:lstStyle>
          <a:p>
            <a:r>
              <a:rPr lang="en-US" dirty="0"/>
              <a:t>Insert One-Line Slide Title</a:t>
            </a:r>
          </a:p>
        </p:txBody>
      </p:sp>
    </p:spTree>
    <p:extLst>
      <p:ext uri="{BB962C8B-B14F-4D97-AF65-F5344CB8AC3E}">
        <p14:creationId xmlns:p14="http://schemas.microsoft.com/office/powerpoint/2010/main" val="951519983"/>
      </p:ext>
    </p:extLst>
  </p:cSld>
  <p:clrMapOvr>
    <a:masterClrMapping/>
  </p:clrMapOvr>
  <p:extLst>
    <p:ext uri="{DCECCB84-F9BA-43D5-87BE-67443E8EF086}">
      <p15:sldGuideLst xmlns:p15="http://schemas.microsoft.com/office/powerpoint/2012/main">
        <p15:guide id="1" orient="horz" pos="854">
          <p15:clr>
            <a:srgbClr val="FBAE40"/>
          </p15:clr>
        </p15:guide>
        <p15:guide id="3" pos="2508">
          <p15:clr>
            <a:srgbClr val="FBAE40"/>
          </p15:clr>
        </p15:guide>
        <p15:guide id="4" pos="2731">
          <p15:clr>
            <a:srgbClr val="FBAE40"/>
          </p15:clr>
        </p15:guide>
        <p15:guide id="5" orient="horz" pos="1147">
          <p15:clr>
            <a:srgbClr val="FBAE40"/>
          </p15:clr>
        </p15:guide>
        <p15:guide id="6" pos="4949">
          <p15:clr>
            <a:srgbClr val="FBAE40"/>
          </p15:clr>
        </p15:guide>
        <p15:guide id="7" pos="51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Four Column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43322F-3A5C-4345-94F2-509244D37EC6}"/>
              </a:ext>
            </a:extLst>
          </p:cNvPr>
          <p:cNvSpPr>
            <a:spLocks noGrp="1"/>
          </p:cNvSpPr>
          <p:nvPr>
            <p:ph sz="quarter" idx="15"/>
          </p:nvPr>
        </p:nvSpPr>
        <p:spPr>
          <a:xfrm>
            <a:off x="362564" y="2175193"/>
            <a:ext cx="2745761" cy="4081462"/>
          </a:xfrm>
        </p:spPr>
        <p:txBody>
          <a:bodyPr>
            <a:normAutofit/>
          </a:bodyPr>
          <a:lstStyle>
            <a:lvl1pPr>
              <a:lnSpc>
                <a:spcPct val="100000"/>
              </a:lnSpc>
              <a:spcAft>
                <a:spcPts val="400"/>
              </a:spcAft>
              <a:defRPr sz="1600"/>
            </a:lvl1pPr>
            <a:lvl2pPr>
              <a:lnSpc>
                <a:spcPct val="100000"/>
              </a:lnSpc>
              <a:spcAft>
                <a:spcPts val="900"/>
              </a:spcAft>
              <a:defRPr sz="1600"/>
            </a:lvl2pPr>
            <a:lvl3pPr>
              <a:lnSpc>
                <a:spcPct val="100000"/>
              </a:lnSpc>
              <a:defRPr sz="14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5002207-2ADC-496D-9093-BEE1258461C8}"/>
              </a:ext>
            </a:extLst>
          </p:cNvPr>
          <p:cNvSpPr>
            <a:spLocks noGrp="1"/>
          </p:cNvSpPr>
          <p:nvPr>
            <p:ph type="ftr" sz="quarter" idx="11"/>
          </p:nvPr>
        </p:nvSpPr>
        <p:spPr/>
        <p:txBody>
          <a:bodyPr/>
          <a:lstStyle>
            <a:lvl1pPr>
              <a:defRPr>
                <a:solidFill>
                  <a:schemeClr val="tx1"/>
                </a:solidFill>
              </a:defRPr>
            </a:lvl1pPr>
          </a:lstStyle>
          <a:p>
            <a:endParaRPr lang="en-US"/>
          </a:p>
        </p:txBody>
      </p:sp>
      <p:sp>
        <p:nvSpPr>
          <p:cNvPr id="9" name="Content Placeholder 8">
            <a:extLst>
              <a:ext uri="{FF2B5EF4-FFF2-40B4-BE49-F238E27FC236}">
                <a16:creationId xmlns:a16="http://schemas.microsoft.com/office/drawing/2014/main" id="{497F9E62-E5E9-4D2D-89E0-B32B078F3631}"/>
              </a:ext>
            </a:extLst>
          </p:cNvPr>
          <p:cNvSpPr>
            <a:spLocks noGrp="1"/>
          </p:cNvSpPr>
          <p:nvPr>
            <p:ph sz="quarter" idx="14"/>
          </p:nvPr>
        </p:nvSpPr>
        <p:spPr>
          <a:xfrm>
            <a:off x="3241209" y="2175193"/>
            <a:ext cx="2739393" cy="4081462"/>
          </a:xfrm>
        </p:spPr>
        <p:txBody>
          <a:bodyPr>
            <a:normAutofit/>
          </a:bodyPr>
          <a:lstStyle>
            <a:lvl1pPr>
              <a:lnSpc>
                <a:spcPct val="100000"/>
              </a:lnSpc>
              <a:spcAft>
                <a:spcPts val="200"/>
              </a:spcAft>
              <a:defRPr sz="1600"/>
            </a:lvl1pPr>
            <a:lvl2pPr>
              <a:lnSpc>
                <a:spcPct val="100000"/>
              </a:lnSpc>
              <a:spcAft>
                <a:spcPts val="900"/>
              </a:spcAft>
              <a:defRPr sz="1600"/>
            </a:lvl2pPr>
            <a:lvl3pPr>
              <a:lnSpc>
                <a:spcPct val="100000"/>
              </a:lnSpc>
              <a:defRPr sz="14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4A3F1A39-46F8-46F8-BFCD-07B7E8836724}"/>
              </a:ext>
            </a:extLst>
          </p:cNvPr>
          <p:cNvSpPr>
            <a:spLocks noGrp="1"/>
          </p:cNvSpPr>
          <p:nvPr>
            <p:ph sz="quarter" idx="16"/>
          </p:nvPr>
        </p:nvSpPr>
        <p:spPr>
          <a:xfrm>
            <a:off x="6113486" y="2175193"/>
            <a:ext cx="2743200" cy="4081462"/>
          </a:xfrm>
        </p:spPr>
        <p:txBody>
          <a:bodyPr>
            <a:normAutofit/>
          </a:bodyPr>
          <a:lstStyle>
            <a:lvl1pPr>
              <a:lnSpc>
                <a:spcPct val="100000"/>
              </a:lnSpc>
              <a:spcAft>
                <a:spcPts val="200"/>
              </a:spcAft>
              <a:defRPr sz="1600"/>
            </a:lvl1pPr>
            <a:lvl2pPr>
              <a:lnSpc>
                <a:spcPct val="100000"/>
              </a:lnSpc>
              <a:spcAft>
                <a:spcPts val="900"/>
              </a:spcAft>
              <a:defRPr sz="1600"/>
            </a:lvl2pPr>
            <a:lvl3pPr>
              <a:lnSpc>
                <a:spcPct val="100000"/>
              </a:lnSpc>
              <a:defRPr sz="14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64">
            <a:extLst>
              <a:ext uri="{FF2B5EF4-FFF2-40B4-BE49-F238E27FC236}">
                <a16:creationId xmlns:a16="http://schemas.microsoft.com/office/drawing/2014/main" id="{52CB280E-2C26-4A4D-AC3E-B6A898DBB506}"/>
              </a:ext>
            </a:extLst>
          </p:cNvPr>
          <p:cNvSpPr>
            <a:spLocks noGrp="1"/>
          </p:cNvSpPr>
          <p:nvPr>
            <p:ph type="sldNum" sz="quarter" idx="4"/>
          </p:nvPr>
        </p:nvSpPr>
        <p:spPr>
          <a:xfrm>
            <a:off x="326232" y="6521726"/>
            <a:ext cx="365760" cy="182880"/>
          </a:xfrm>
          <a:prstGeom prst="rect">
            <a:avLst/>
          </a:prstGeom>
        </p:spPr>
        <p:txBody>
          <a:bodyPr vert="horz" lIns="91440" tIns="45720" rIns="91440" bIns="45720" rtlCol="0" anchor="ctr"/>
          <a:lstStyle>
            <a:lvl1pPr>
              <a:defRPr lang="en-US" sz="900" smtClean="0">
                <a:solidFill>
                  <a:schemeClr val="tx1"/>
                </a:solidFill>
              </a:defRPr>
            </a:lvl1pPr>
          </a:lstStyle>
          <a:p>
            <a:fld id="{AD77D0B2-A74F-4C7C-97A5-C217087AD0C2}" type="slidenum">
              <a:rPr lang="en-US" smtClean="0"/>
              <a:pPr/>
              <a:t>‹#›</a:t>
            </a:fld>
            <a:endParaRPr lang="en-US"/>
          </a:p>
        </p:txBody>
      </p:sp>
      <p:sp>
        <p:nvSpPr>
          <p:cNvPr id="10" name="Text Placeholder 7">
            <a:extLst>
              <a:ext uri="{FF2B5EF4-FFF2-40B4-BE49-F238E27FC236}">
                <a16:creationId xmlns:a16="http://schemas.microsoft.com/office/drawing/2014/main" id="{CEA22AAC-C6C2-4C77-B50F-17D0D9544846}"/>
              </a:ext>
            </a:extLst>
          </p:cNvPr>
          <p:cNvSpPr>
            <a:spLocks noGrp="1"/>
          </p:cNvSpPr>
          <p:nvPr>
            <p:ph type="body" sz="quarter" idx="12" hasCustomPrompt="1"/>
          </p:nvPr>
        </p:nvSpPr>
        <p:spPr>
          <a:xfrm>
            <a:off x="351816" y="1012677"/>
            <a:ext cx="11382375"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8" name="Content Placeholder 7">
            <a:extLst>
              <a:ext uri="{FF2B5EF4-FFF2-40B4-BE49-F238E27FC236}">
                <a16:creationId xmlns:a16="http://schemas.microsoft.com/office/drawing/2014/main" id="{2CD563F1-0A4E-4A13-AA12-5449C5770F17}"/>
              </a:ext>
            </a:extLst>
          </p:cNvPr>
          <p:cNvSpPr>
            <a:spLocks noGrp="1"/>
          </p:cNvSpPr>
          <p:nvPr>
            <p:ph sz="quarter" idx="17"/>
          </p:nvPr>
        </p:nvSpPr>
        <p:spPr>
          <a:xfrm>
            <a:off x="8989570" y="2175193"/>
            <a:ext cx="2743200" cy="4078224"/>
          </a:xfrm>
        </p:spPr>
        <p:txBody>
          <a:bodyPr>
            <a:normAutofit/>
          </a:bodyPr>
          <a:lstStyle>
            <a:lvl1pPr>
              <a:lnSpc>
                <a:spcPct val="100000"/>
              </a:lnSpc>
              <a:spcAft>
                <a:spcPts val="200"/>
              </a:spcAft>
              <a:defRPr sz="1600"/>
            </a:lvl1pPr>
            <a:lvl2pPr>
              <a:lnSpc>
                <a:spcPct val="100000"/>
              </a:lnSpc>
              <a:spcAft>
                <a:spcPts val="900"/>
              </a:spcAft>
              <a:defRPr sz="1600"/>
            </a:lvl2pPr>
            <a:lvl3pPr>
              <a:lnSpc>
                <a:spcPct val="100000"/>
              </a:lnSpc>
              <a:defRPr sz="14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a:extLst>
              <a:ext uri="{FF2B5EF4-FFF2-40B4-BE49-F238E27FC236}">
                <a16:creationId xmlns:a16="http://schemas.microsoft.com/office/drawing/2014/main" id="{74DAFA6F-6380-46B4-9B0B-827242800EDA}"/>
              </a:ext>
            </a:extLst>
          </p:cNvPr>
          <p:cNvSpPr>
            <a:spLocks noGrp="1"/>
          </p:cNvSpPr>
          <p:nvPr>
            <p:ph type="title" hasCustomPrompt="1"/>
          </p:nvPr>
        </p:nvSpPr>
        <p:spPr/>
        <p:txBody>
          <a:bodyPr/>
          <a:lstStyle>
            <a:lvl1pPr>
              <a:defRPr baseline="0"/>
            </a:lvl1pPr>
          </a:lstStyle>
          <a:p>
            <a:r>
              <a:rPr lang="en-US" dirty="0"/>
              <a:t>Insert One-Line Slide Title</a:t>
            </a:r>
          </a:p>
        </p:txBody>
      </p:sp>
    </p:spTree>
    <p:extLst>
      <p:ext uri="{BB962C8B-B14F-4D97-AF65-F5344CB8AC3E}">
        <p14:creationId xmlns:p14="http://schemas.microsoft.com/office/powerpoint/2010/main" val="147316447"/>
      </p:ext>
    </p:extLst>
  </p:cSld>
  <p:clrMapOvr>
    <a:masterClrMapping/>
  </p:clrMapOvr>
  <p:extLst>
    <p:ext uri="{DCECCB84-F9BA-43D5-87BE-67443E8EF086}">
      <p15:sldGuideLst xmlns:p15="http://schemas.microsoft.com/office/powerpoint/2012/main">
        <p15:guide id="1" orient="horz" pos="854">
          <p15:clr>
            <a:srgbClr val="FBAE40"/>
          </p15:clr>
        </p15:guide>
        <p15:guide id="3" pos="1958" userDrawn="1">
          <p15:clr>
            <a:srgbClr val="FBAE40"/>
          </p15:clr>
        </p15:guide>
        <p15:guide id="4" pos="2100" userDrawn="1">
          <p15:clr>
            <a:srgbClr val="FBAE40"/>
          </p15:clr>
        </p15:guide>
        <p15:guide id="5" orient="horz" pos="1147">
          <p15:clr>
            <a:srgbClr val="FBAE40"/>
          </p15:clr>
        </p15:guide>
        <p15:guide id="8" pos="3770" userDrawn="1">
          <p15:clr>
            <a:srgbClr val="FBAE40"/>
          </p15:clr>
        </p15:guide>
        <p15:guide id="9" pos="3912" userDrawn="1">
          <p15:clr>
            <a:srgbClr val="FBAE40"/>
          </p15:clr>
        </p15:guide>
        <p15:guide id="10" pos="5585" userDrawn="1">
          <p15:clr>
            <a:srgbClr val="FBAE40"/>
          </p15:clr>
        </p15:guide>
        <p15:guide id="11" pos="572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_Content_Photo">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F644651-0F89-4E8E-B329-BDE6AF6F0024}"/>
              </a:ext>
            </a:extLst>
          </p:cNvPr>
          <p:cNvSpPr txBox="1"/>
          <p:nvPr userDrawn="1"/>
        </p:nvSpPr>
        <p:spPr>
          <a:xfrm>
            <a:off x="575313" y="6497787"/>
            <a:ext cx="3265167" cy="230832"/>
          </a:xfrm>
          <a:prstGeom prst="rect">
            <a:avLst/>
          </a:prstGeom>
        </p:spPr>
        <p:txBody>
          <a:bodyPr vert="horz" lIns="91440" tIns="45720" rIns="91440" bIns="45720" rtlCol="0" anchor="ctr"/>
          <a:lstStyle>
            <a:defPPr>
              <a:defRPr lang="en-US"/>
            </a:defPPr>
            <a:lvl1pPr>
              <a:defRPr sz="900">
                <a:solidFill>
                  <a:srgbClr val="9D9FA2"/>
                </a:solidFill>
              </a:defRPr>
            </a:lvl1pPr>
          </a:lstStyle>
          <a:p>
            <a:pPr lvl="0"/>
            <a:r>
              <a:rPr lang="en-US">
                <a:solidFill>
                  <a:srgbClr val="4D4D4F"/>
                </a:solidFill>
              </a:rPr>
              <a:t>|  American Tower Confidential and Proprietary</a:t>
            </a:r>
          </a:p>
        </p:txBody>
      </p:sp>
      <p:sp>
        <p:nvSpPr>
          <p:cNvPr id="12" name="Content Placeholder 11">
            <a:extLst>
              <a:ext uri="{FF2B5EF4-FFF2-40B4-BE49-F238E27FC236}">
                <a16:creationId xmlns:a16="http://schemas.microsoft.com/office/drawing/2014/main" id="{0A43322F-3A5C-4345-94F2-509244D37EC6}"/>
              </a:ext>
            </a:extLst>
          </p:cNvPr>
          <p:cNvSpPr>
            <a:spLocks noGrp="1"/>
          </p:cNvSpPr>
          <p:nvPr>
            <p:ph sz="quarter" idx="15"/>
          </p:nvPr>
        </p:nvSpPr>
        <p:spPr>
          <a:xfrm>
            <a:off x="362564" y="2175193"/>
            <a:ext cx="5504688" cy="40814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61F46262-EAD8-4179-BE8F-FF8C9CED57AE}"/>
              </a:ext>
            </a:extLst>
          </p:cNvPr>
          <p:cNvSpPr>
            <a:spLocks noGrp="1"/>
          </p:cNvSpPr>
          <p:nvPr>
            <p:ph type="pic" sz="quarter" idx="16" hasCustomPrompt="1"/>
          </p:nvPr>
        </p:nvSpPr>
        <p:spPr>
          <a:xfrm>
            <a:off x="6321425" y="0"/>
            <a:ext cx="5870575" cy="6858000"/>
          </a:xfrm>
          <a:solidFill>
            <a:schemeClr val="tx1">
              <a:lumMod val="20000"/>
              <a:lumOff val="80000"/>
            </a:schemeClr>
          </a:solidFill>
        </p:spPr>
        <p:txBody>
          <a:bodyPr>
            <a:normAutofit/>
          </a:bodyPr>
          <a:lstStyle>
            <a:lvl1pPr marL="0" marR="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sz="1100" b="0">
                <a:solidFill>
                  <a:schemeClr val="tx1">
                    <a:lumMod val="60000"/>
                    <a:lumOff val="40000"/>
                  </a:schemeClr>
                </a:solidFill>
              </a:defRPr>
            </a:lvl1pPr>
          </a:lstStyle>
          <a:p>
            <a:pPr marL="0" marR="0" lvl="0" indent="0" algn="l" defTabSz="914400" rtl="0" eaLnBrk="1" fontAlgn="auto" latinLnBrk="0" hangingPunct="1">
              <a:lnSpc>
                <a:spcPct val="110000"/>
              </a:lnSpc>
              <a:spcBef>
                <a:spcPts val="0"/>
              </a:spcBef>
              <a:spcAft>
                <a:spcPts val="900"/>
              </a:spcAft>
              <a:buClrTx/>
              <a:buSzTx/>
              <a:buFont typeface="Arial" panose="020B0604020202020204" pitchFamily="34" charset="0"/>
              <a:buNone/>
              <a:tabLst/>
              <a:defRPr/>
            </a:pPr>
            <a:r>
              <a:rPr lang="en-US"/>
              <a:t>To place an image here, please select a photo from our DAM system and download it to your desktop. Then, click the center icon to insert the image.</a:t>
            </a:r>
          </a:p>
        </p:txBody>
      </p:sp>
      <p:sp>
        <p:nvSpPr>
          <p:cNvPr id="14" name="Text Placeholder 7">
            <a:extLst>
              <a:ext uri="{FF2B5EF4-FFF2-40B4-BE49-F238E27FC236}">
                <a16:creationId xmlns:a16="http://schemas.microsoft.com/office/drawing/2014/main" id="{99B15AB7-6232-421E-BD25-E660D8DB9890}"/>
              </a:ext>
            </a:extLst>
          </p:cNvPr>
          <p:cNvSpPr>
            <a:spLocks noGrp="1"/>
          </p:cNvSpPr>
          <p:nvPr>
            <p:ph type="body" sz="quarter" idx="12" hasCustomPrompt="1"/>
          </p:nvPr>
        </p:nvSpPr>
        <p:spPr>
          <a:xfrm>
            <a:off x="351816" y="1012677"/>
            <a:ext cx="5504689" cy="808186"/>
          </a:xfrm>
        </p:spPr>
        <p:txBody>
          <a:bodyPr lIns="91440" tIns="45720" rIns="91440" bIns="45720">
            <a:noAutofit/>
          </a:bodyPr>
          <a:lstStyle>
            <a:lvl1pPr>
              <a:lnSpc>
                <a:spcPct val="100000"/>
              </a:lnSpc>
              <a:defRPr sz="2400" b="0">
                <a:solidFill>
                  <a:schemeClr val="tx1"/>
                </a:solidFill>
              </a:defRPr>
            </a:lvl1pPr>
            <a:lvl2pPr>
              <a:defRPr sz="2400" b="0">
                <a:solidFill>
                  <a:schemeClr val="tx1"/>
                </a:solidFill>
              </a:defRPr>
            </a:lvl2pPr>
            <a:lvl3pPr>
              <a:defRPr sz="1600" b="0">
                <a:solidFill>
                  <a:schemeClr val="tx1"/>
                </a:solidFill>
              </a:defRPr>
            </a:lvl3pPr>
            <a:lvl4pPr>
              <a:defRPr sz="1400" b="0">
                <a:solidFill>
                  <a:schemeClr val="tx1"/>
                </a:solidFill>
              </a:defRPr>
            </a:lvl4pPr>
            <a:lvl5pPr>
              <a:defRPr sz="1400" b="0">
                <a:solidFill>
                  <a:schemeClr val="tx1"/>
                </a:solidFill>
              </a:defRPr>
            </a:lvl5pPr>
          </a:lstStyle>
          <a:p>
            <a:pPr lvl="0"/>
            <a:r>
              <a:rPr lang="en-US" dirty="0"/>
              <a:t>Insert Slide Introductory Copy</a:t>
            </a:r>
          </a:p>
        </p:txBody>
      </p:sp>
      <p:sp>
        <p:nvSpPr>
          <p:cNvPr id="11" name="Title 10">
            <a:extLst>
              <a:ext uri="{FF2B5EF4-FFF2-40B4-BE49-F238E27FC236}">
                <a16:creationId xmlns:a16="http://schemas.microsoft.com/office/drawing/2014/main" id="{7C1F1292-7D0A-4DB8-ADE3-29B408B8B416}"/>
              </a:ext>
            </a:extLst>
          </p:cNvPr>
          <p:cNvSpPr>
            <a:spLocks noGrp="1"/>
          </p:cNvSpPr>
          <p:nvPr>
            <p:ph type="title" hasCustomPrompt="1"/>
          </p:nvPr>
        </p:nvSpPr>
        <p:spPr>
          <a:xfrm>
            <a:off x="351816" y="284511"/>
            <a:ext cx="5515584" cy="662781"/>
          </a:xfrm>
        </p:spPr>
        <p:txBody>
          <a:bodyPr>
            <a:normAutofit/>
          </a:bodyPr>
          <a:lstStyle>
            <a:lvl1pPr>
              <a:defRPr/>
            </a:lvl1pPr>
          </a:lstStyle>
          <a:p>
            <a:r>
              <a:rPr lang="en-US" dirty="0"/>
              <a:t>Insert One-Line Slide Title</a:t>
            </a:r>
          </a:p>
        </p:txBody>
      </p:sp>
      <p:sp>
        <p:nvSpPr>
          <p:cNvPr id="3" name="Footer Placeholder 2">
            <a:extLst>
              <a:ext uri="{FF2B5EF4-FFF2-40B4-BE49-F238E27FC236}">
                <a16:creationId xmlns:a16="http://schemas.microsoft.com/office/drawing/2014/main" id="{FAAFC492-A789-4EB5-9194-FCAB65D2B649}"/>
              </a:ext>
            </a:extLst>
          </p:cNvPr>
          <p:cNvSpPr>
            <a:spLocks noGrp="1"/>
          </p:cNvSpPr>
          <p:nvPr>
            <p:ph type="ftr" sz="quarter" idx="17"/>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490EED0-A36F-45A3-89CD-B8A035CE14A4}"/>
              </a:ext>
            </a:extLst>
          </p:cNvPr>
          <p:cNvSpPr>
            <a:spLocks noGrp="1"/>
          </p:cNvSpPr>
          <p:nvPr>
            <p:ph type="sldNum" sz="quarter" idx="18"/>
          </p:nvPr>
        </p:nvSpPr>
        <p:spPr>
          <a:xfrm>
            <a:off x="326229" y="6521726"/>
            <a:ext cx="365760" cy="182880"/>
          </a:xfrm>
        </p:spPr>
        <p:txBody>
          <a:bodyPr/>
          <a:lstStyle>
            <a:lvl1pPr>
              <a:defRPr>
                <a:solidFill>
                  <a:schemeClr val="tx1"/>
                </a:solidFill>
              </a:defRPr>
            </a:lvl1pPr>
          </a:lstStyle>
          <a:p>
            <a:fld id="{AD77D0B2-A74F-4C7C-97A5-C217087AD0C2}" type="slidenum">
              <a:rPr lang="en-US" smtClean="0"/>
              <a:pPr/>
              <a:t>‹#›</a:t>
            </a:fld>
            <a:endParaRPr lang="en-US"/>
          </a:p>
        </p:txBody>
      </p:sp>
      <p:cxnSp>
        <p:nvCxnSpPr>
          <p:cNvPr id="8" name="Straight Connector 7">
            <a:extLst>
              <a:ext uri="{FF2B5EF4-FFF2-40B4-BE49-F238E27FC236}">
                <a16:creationId xmlns:a16="http://schemas.microsoft.com/office/drawing/2014/main" id="{396BD52F-F460-465F-96E9-568DBE4119FB}"/>
              </a:ext>
            </a:extLst>
          </p:cNvPr>
          <p:cNvCxnSpPr/>
          <p:nvPr userDrawn="1"/>
        </p:nvCxnSpPr>
        <p:spPr>
          <a:xfrm>
            <a:off x="457200" y="6404610"/>
            <a:ext cx="585216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428A345-FF3F-49BF-8616-E59718204DE6}"/>
              </a:ext>
            </a:extLst>
          </p:cNvPr>
          <p:cNvCxnSpPr>
            <a:cxnSpLocks/>
          </p:cNvCxnSpPr>
          <p:nvPr userDrawn="1"/>
        </p:nvCxnSpPr>
        <p:spPr>
          <a:xfrm>
            <a:off x="457200" y="981582"/>
            <a:ext cx="585216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403700"/>
      </p:ext>
    </p:extLst>
  </p:cSld>
  <p:clrMapOvr>
    <a:masterClrMapping/>
  </p:clrMapOvr>
  <p:extLst>
    <p:ext uri="{DCECCB84-F9BA-43D5-87BE-67443E8EF086}">
      <p15:sldGuideLst xmlns:p15="http://schemas.microsoft.com/office/powerpoint/2012/main">
        <p15:guide id="1" orient="horz" pos="840" userDrawn="1">
          <p15:clr>
            <a:srgbClr val="FBAE40"/>
          </p15:clr>
        </p15:guide>
        <p15:guide id="3" pos="3696">
          <p15:clr>
            <a:srgbClr val="FBAE40"/>
          </p15:clr>
        </p15:guide>
        <p15:guide id="4" pos="3982">
          <p15:clr>
            <a:srgbClr val="FBAE40"/>
          </p15:clr>
        </p15:guide>
        <p15:guide id="5" orient="horz" pos="114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A2B7BA-447C-4533-9762-8AB89DCF2973}"/>
              </a:ext>
            </a:extLst>
          </p:cNvPr>
          <p:cNvSpPr>
            <a:spLocks noGrp="1"/>
          </p:cNvSpPr>
          <p:nvPr>
            <p:ph type="title"/>
          </p:nvPr>
        </p:nvSpPr>
        <p:spPr>
          <a:xfrm>
            <a:off x="351816" y="284511"/>
            <a:ext cx="11370014" cy="662781"/>
          </a:xfrm>
          <a:prstGeom prst="rect">
            <a:avLst/>
          </a:prstGeom>
        </p:spPr>
        <p:txBody>
          <a:bodyPr vert="horz" lIns="91440" tIns="45720" rIns="91440" bIns="45720" rtlCol="0" anchor="b">
            <a:noAutofit/>
          </a:bodyPr>
          <a:lstStyle/>
          <a:p>
            <a:r>
              <a:rPr lang="en-US" dirty="0"/>
              <a:t>Insert One-Line Slide Title</a:t>
            </a:r>
          </a:p>
        </p:txBody>
      </p:sp>
      <p:sp>
        <p:nvSpPr>
          <p:cNvPr id="3" name="Text Placeholder 2">
            <a:extLst>
              <a:ext uri="{FF2B5EF4-FFF2-40B4-BE49-F238E27FC236}">
                <a16:creationId xmlns:a16="http://schemas.microsoft.com/office/drawing/2014/main" id="{89E4415B-AA7D-41F5-91F2-310F687C7715}"/>
              </a:ext>
            </a:extLst>
          </p:cNvPr>
          <p:cNvSpPr>
            <a:spLocks noGrp="1"/>
          </p:cNvSpPr>
          <p:nvPr>
            <p:ph type="body" idx="1"/>
          </p:nvPr>
        </p:nvSpPr>
        <p:spPr>
          <a:xfrm>
            <a:off x="360783" y="2176124"/>
            <a:ext cx="11366090" cy="4080577"/>
          </a:xfrm>
          <a:prstGeom prst="rect">
            <a:avLst/>
          </a:prstGeom>
        </p:spPr>
        <p:txBody>
          <a:bodyPr vert="horz" lIns="91440" tIns="45720" rIns="91440" bIns="45720" rtlCol="0">
            <a:normAutofit/>
          </a:bodyPr>
          <a:lstStyle/>
          <a:p>
            <a:r>
              <a:rPr lang="en-US" dirty="0"/>
              <a:t>Level 1 – Sub-header text</a:t>
            </a:r>
          </a:p>
          <a:p>
            <a:pPr lvl="1"/>
            <a:r>
              <a:rPr lang="en-US" dirty="0"/>
              <a:t>Level 2 – Plain text</a:t>
            </a:r>
          </a:p>
          <a:p>
            <a:pPr lvl="2"/>
            <a:r>
              <a:rPr lang="en-US" dirty="0"/>
              <a:t>Level three – first bullet text</a:t>
            </a:r>
          </a:p>
          <a:p>
            <a:pPr lvl="3"/>
            <a:r>
              <a:rPr lang="en-US" dirty="0"/>
              <a:t>Level four – second bullet text</a:t>
            </a:r>
          </a:p>
          <a:p>
            <a:pPr lvl="4"/>
            <a:r>
              <a:rPr lang="en-US" dirty="0"/>
              <a:t>Level five – third bullet text</a:t>
            </a:r>
          </a:p>
        </p:txBody>
      </p:sp>
      <p:sp>
        <p:nvSpPr>
          <p:cNvPr id="5" name="Footer Placeholder 4">
            <a:extLst>
              <a:ext uri="{FF2B5EF4-FFF2-40B4-BE49-F238E27FC236}">
                <a16:creationId xmlns:a16="http://schemas.microsoft.com/office/drawing/2014/main" id="{93A22438-90A1-4268-BD27-A59DAE1B8142}"/>
              </a:ext>
            </a:extLst>
          </p:cNvPr>
          <p:cNvSpPr>
            <a:spLocks noGrp="1"/>
          </p:cNvSpPr>
          <p:nvPr>
            <p:ph type="ftr" sz="quarter" idx="3"/>
          </p:nvPr>
        </p:nvSpPr>
        <p:spPr>
          <a:xfrm>
            <a:off x="7715250" y="6508485"/>
            <a:ext cx="4115934" cy="216982"/>
          </a:xfrm>
          <a:prstGeom prst="rect">
            <a:avLst/>
          </a:prstGeom>
        </p:spPr>
        <p:txBody>
          <a:bodyPr vert="horz" lIns="91440" tIns="45720" rIns="91440" bIns="45720" rtlCol="0" anchor="ctr">
            <a:spAutoFit/>
          </a:bodyPr>
          <a:lstStyle>
            <a:lvl1pPr algn="r">
              <a:lnSpc>
                <a:spcPct val="90000"/>
              </a:lnSpc>
              <a:defRPr sz="900">
                <a:solidFill>
                  <a:srgbClr val="4D4D4F"/>
                </a:solidFill>
              </a:defRPr>
            </a:lvl1pPr>
          </a:lstStyle>
          <a:p>
            <a:endParaRPr lang="en-US"/>
          </a:p>
        </p:txBody>
      </p:sp>
      <p:cxnSp>
        <p:nvCxnSpPr>
          <p:cNvPr id="14" name="Straight Connector 13">
            <a:extLst>
              <a:ext uri="{FF2B5EF4-FFF2-40B4-BE49-F238E27FC236}">
                <a16:creationId xmlns:a16="http://schemas.microsoft.com/office/drawing/2014/main" id="{EB020628-A289-47F9-802E-6BBC8F6B178B}"/>
              </a:ext>
            </a:extLst>
          </p:cNvPr>
          <p:cNvCxnSpPr/>
          <p:nvPr userDrawn="1"/>
        </p:nvCxnSpPr>
        <p:spPr>
          <a:xfrm>
            <a:off x="457200" y="6404610"/>
            <a:ext cx="112776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8D9711F-9A92-45F0-ACA6-DC9D071EA966}"/>
              </a:ext>
            </a:extLst>
          </p:cNvPr>
          <p:cNvCxnSpPr>
            <a:cxnSpLocks/>
          </p:cNvCxnSpPr>
          <p:nvPr userDrawn="1"/>
        </p:nvCxnSpPr>
        <p:spPr>
          <a:xfrm>
            <a:off x="458740" y="981582"/>
            <a:ext cx="1127606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5" name="Slide Number Placeholder 64">
            <a:extLst>
              <a:ext uri="{FF2B5EF4-FFF2-40B4-BE49-F238E27FC236}">
                <a16:creationId xmlns:a16="http://schemas.microsoft.com/office/drawing/2014/main" id="{B15BAF32-D999-45CB-A402-069AA03B5F7E}"/>
              </a:ext>
            </a:extLst>
          </p:cNvPr>
          <p:cNvSpPr>
            <a:spLocks noGrp="1"/>
          </p:cNvSpPr>
          <p:nvPr>
            <p:ph type="sldNum" sz="quarter" idx="4"/>
          </p:nvPr>
        </p:nvSpPr>
        <p:spPr>
          <a:xfrm>
            <a:off x="326229" y="6521726"/>
            <a:ext cx="365760" cy="182880"/>
          </a:xfrm>
          <a:prstGeom prst="rect">
            <a:avLst/>
          </a:prstGeom>
        </p:spPr>
        <p:txBody>
          <a:bodyPr vert="horz" lIns="91440" tIns="45720" rIns="91440" bIns="45720" rtlCol="0" anchor="ctr"/>
          <a:lstStyle>
            <a:lvl1pPr algn="r">
              <a:defRPr lang="en-US" sz="900" smtClean="0">
                <a:solidFill>
                  <a:srgbClr val="4D4D4F"/>
                </a:solidFill>
              </a:defRPr>
            </a:lvl1pPr>
          </a:lstStyle>
          <a:p>
            <a:fld id="{AD77D0B2-A74F-4C7C-97A5-C217087AD0C2}" type="slidenum">
              <a:rPr lang="en-US" smtClean="0"/>
              <a:pPr/>
              <a:t>‹#›</a:t>
            </a:fld>
            <a:endParaRPr lang="en-US"/>
          </a:p>
        </p:txBody>
      </p:sp>
      <p:sp>
        <p:nvSpPr>
          <p:cNvPr id="6" name="TextBox 5">
            <a:extLst>
              <a:ext uri="{FF2B5EF4-FFF2-40B4-BE49-F238E27FC236}">
                <a16:creationId xmlns:a16="http://schemas.microsoft.com/office/drawing/2014/main" id="{E7360EAB-6662-4F3F-A847-0A36156DA413}"/>
              </a:ext>
            </a:extLst>
          </p:cNvPr>
          <p:cNvSpPr txBox="1"/>
          <p:nvPr userDrawn="1"/>
        </p:nvSpPr>
        <p:spPr>
          <a:xfrm>
            <a:off x="575313" y="6497787"/>
            <a:ext cx="3265167" cy="230832"/>
          </a:xfrm>
          <a:prstGeom prst="rect">
            <a:avLst/>
          </a:prstGeom>
        </p:spPr>
        <p:txBody>
          <a:bodyPr vert="horz" lIns="91440" tIns="45720" rIns="91440" bIns="45720" rtlCol="0" anchor="ctr"/>
          <a:lstStyle>
            <a:defPPr>
              <a:defRPr lang="en-US"/>
            </a:defPPr>
            <a:lvl1pPr>
              <a:defRPr sz="900">
                <a:solidFill>
                  <a:srgbClr val="9D9FA2"/>
                </a:solidFill>
              </a:defRPr>
            </a:lvl1pPr>
          </a:lstStyle>
          <a:p>
            <a:pPr lvl="0"/>
            <a:r>
              <a:rPr lang="en-US">
                <a:solidFill>
                  <a:srgbClr val="4D4D4F"/>
                </a:solidFill>
              </a:rPr>
              <a:t>|  American Tower Confidential and Proprietary</a:t>
            </a:r>
          </a:p>
        </p:txBody>
      </p:sp>
    </p:spTree>
    <p:extLst>
      <p:ext uri="{BB962C8B-B14F-4D97-AF65-F5344CB8AC3E}">
        <p14:creationId xmlns:p14="http://schemas.microsoft.com/office/powerpoint/2010/main" val="150327259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74" r:id="rId4"/>
    <p:sldLayoutId id="2147483668" r:id="rId5"/>
    <p:sldLayoutId id="2147483661" r:id="rId6"/>
    <p:sldLayoutId id="2147483665" r:id="rId7"/>
    <p:sldLayoutId id="2147483666" r:id="rId8"/>
    <p:sldLayoutId id="2147483664" r:id="rId9"/>
    <p:sldLayoutId id="2147483672" r:id="rId10"/>
    <p:sldLayoutId id="2147483662" r:id="rId11"/>
    <p:sldLayoutId id="2147483673" r:id="rId12"/>
    <p:sldLayoutId id="2147483675" r:id="rId13"/>
    <p:sldLayoutId id="2147483663" r:id="rId14"/>
    <p:sldLayoutId id="2147483676" r:id="rId15"/>
    <p:sldLayoutId id="2147483669" r:id="rId16"/>
    <p:sldLayoutId id="2147483671" r:id="rId17"/>
    <p:sldLayoutId id="2147483655" r:id="rId18"/>
  </p:sldLayoutIdLst>
  <p:hf hdr="0" dt="0"/>
  <p:txStyles>
    <p:titleStyle>
      <a:lvl1pPr algn="l" defTabSz="914400" rtl="0" eaLnBrk="1" latinLnBrk="0" hangingPunct="1">
        <a:lnSpc>
          <a:spcPct val="90000"/>
        </a:lnSpc>
        <a:spcBef>
          <a:spcPct val="0"/>
        </a:spcBef>
        <a:buNone/>
        <a:defRPr sz="3600" kern="1200"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spcAft>
          <a:spcPts val="900"/>
        </a:spcAft>
        <a:buFont typeface="Arial" panose="020B0604020202020204" pitchFamily="34" charset="0"/>
        <a:buNone/>
        <a:defRPr sz="2000" b="1" kern="1200">
          <a:solidFill>
            <a:schemeClr val="accent5"/>
          </a:solidFill>
          <a:latin typeface="+mn-lt"/>
          <a:ea typeface="+mn-ea"/>
          <a:cs typeface="+mn-cs"/>
        </a:defRPr>
      </a:lvl1pPr>
      <a:lvl2pPr marL="0" indent="0" algn="l" defTabSz="914400" rtl="0" eaLnBrk="1" latinLnBrk="0" hangingPunct="1">
        <a:lnSpc>
          <a:spcPct val="110000"/>
        </a:lnSpc>
        <a:spcBef>
          <a:spcPts val="0"/>
        </a:spcBef>
        <a:spcAft>
          <a:spcPts val="1400"/>
        </a:spcAft>
        <a:buFont typeface="Arial" panose="020B0604020202020204" pitchFamily="34" charset="0"/>
        <a:buNone/>
        <a:defRPr sz="2000" kern="1200">
          <a:solidFill>
            <a:schemeClr val="tx1"/>
          </a:solidFill>
          <a:latin typeface="+mn-lt"/>
          <a:ea typeface="+mn-ea"/>
          <a:cs typeface="+mn-cs"/>
        </a:defRPr>
      </a:lvl2pPr>
      <a:lvl3pPr marL="342900" indent="-228600" algn="l" defTabSz="914400" rtl="0" eaLnBrk="1" latinLnBrk="0" hangingPunct="1">
        <a:lnSpc>
          <a:spcPct val="110000"/>
        </a:lnSpc>
        <a:spcBef>
          <a:spcPts val="0"/>
        </a:spcBef>
        <a:spcAft>
          <a:spcPts val="800"/>
        </a:spcAft>
        <a:buClr>
          <a:schemeClr val="tx2"/>
        </a:buClr>
        <a:buSzPct val="110000"/>
        <a:buFont typeface="Wingdings" panose="05000000000000000000" pitchFamily="2" charset="2"/>
        <a:buChar char=""/>
        <a:defRPr sz="1400" kern="1200">
          <a:solidFill>
            <a:schemeClr val="tx1"/>
          </a:solidFill>
          <a:latin typeface="+mn-lt"/>
          <a:ea typeface="+mn-ea"/>
          <a:cs typeface="+mn-cs"/>
        </a:defRPr>
      </a:lvl3pPr>
      <a:lvl4pPr marL="628650" indent="-171450" algn="l" defTabSz="914400" rtl="0" eaLnBrk="1" latinLnBrk="0" hangingPunct="1">
        <a:lnSpc>
          <a:spcPct val="110000"/>
        </a:lnSpc>
        <a:spcBef>
          <a:spcPts val="0"/>
        </a:spcBef>
        <a:spcAft>
          <a:spcPts val="800"/>
        </a:spcAft>
        <a:buClr>
          <a:schemeClr val="tx2"/>
        </a:buClr>
        <a:buFont typeface="Arial" panose="020B0604020202020204" pitchFamily="34" charset="0"/>
        <a:buChar char="•"/>
        <a:defRPr sz="1200" kern="1200">
          <a:solidFill>
            <a:schemeClr val="tx1"/>
          </a:solidFill>
          <a:latin typeface="+mn-lt"/>
          <a:ea typeface="+mn-ea"/>
          <a:cs typeface="+mn-cs"/>
        </a:defRPr>
      </a:lvl4pPr>
      <a:lvl5pPr marL="971550" indent="-171450" algn="l" defTabSz="914400" rtl="0" eaLnBrk="1" latinLnBrk="0" hangingPunct="1">
        <a:lnSpc>
          <a:spcPct val="110000"/>
        </a:lnSpc>
        <a:spcBef>
          <a:spcPts val="0"/>
        </a:spcBef>
        <a:spcAft>
          <a:spcPts val="8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7392" userDrawn="1">
          <p15:clr>
            <a:srgbClr val="F26B43"/>
          </p15:clr>
        </p15:guide>
        <p15:guide id="4" orient="horz" pos="285" userDrawn="1">
          <p15:clr>
            <a:srgbClr val="F26B43"/>
          </p15:clr>
        </p15:guide>
        <p15:guide id="5" orient="horz" pos="14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7B00C-088F-3942-AFFA-F2B7B6C76E19}"/>
              </a:ext>
            </a:extLst>
          </p:cNvPr>
          <p:cNvSpPr>
            <a:spLocks noGrp="1"/>
          </p:cNvSpPr>
          <p:nvPr>
            <p:ph type="ctrTitle"/>
          </p:nvPr>
        </p:nvSpPr>
        <p:spPr>
          <a:xfrm>
            <a:off x="359496" y="2184013"/>
            <a:ext cx="5876521" cy="1244987"/>
          </a:xfrm>
        </p:spPr>
        <p:txBody>
          <a:bodyPr>
            <a:normAutofit/>
          </a:bodyPr>
          <a:lstStyle/>
          <a:p>
            <a:r>
              <a:rPr lang="en-US" dirty="0">
                <a:effectLst>
                  <a:outerShdw blurRad="38100" dist="38100" dir="2700000" algn="tl">
                    <a:srgbClr val="000000">
                      <a:alpha val="43137"/>
                    </a:srgbClr>
                  </a:outerShdw>
                </a:effectLst>
              </a:rPr>
              <a:t>The Nigeria eGovernment Summit 2023</a:t>
            </a:r>
          </a:p>
        </p:txBody>
      </p:sp>
      <p:sp>
        <p:nvSpPr>
          <p:cNvPr id="3" name="Subtitle 2">
            <a:extLst>
              <a:ext uri="{FF2B5EF4-FFF2-40B4-BE49-F238E27FC236}">
                <a16:creationId xmlns:a16="http://schemas.microsoft.com/office/drawing/2014/main" id="{DD9307C3-B5F0-F547-9F09-72CF8CD19571}"/>
              </a:ext>
            </a:extLst>
          </p:cNvPr>
          <p:cNvSpPr>
            <a:spLocks noGrp="1"/>
          </p:cNvSpPr>
          <p:nvPr>
            <p:ph type="subTitle" idx="1"/>
          </p:nvPr>
        </p:nvSpPr>
        <p:spPr>
          <a:xfrm>
            <a:off x="256854" y="3826069"/>
            <a:ext cx="6832315" cy="1244987"/>
          </a:xfrm>
        </p:spPr>
        <p:txBody>
          <a:bodyPr/>
          <a:lstStyle/>
          <a:p>
            <a:r>
              <a:rPr lang="en-US" dirty="0"/>
              <a:t>Critical National Infrastructure &amp; Cybersecurity Panel</a:t>
            </a:r>
            <a:r>
              <a:rPr lang="en-US" dirty="0">
                <a:effectLst>
                  <a:outerShdw blurRad="38100" dist="38100" dir="2700000" algn="tl">
                    <a:srgbClr val="000000">
                      <a:alpha val="43137"/>
                    </a:srgbClr>
                  </a:outerShdw>
                </a:effectLst>
              </a:rPr>
              <a:t>: Policy Protection for Infrastructure Investment and Web Safety</a:t>
            </a:r>
          </a:p>
          <a:p>
            <a:r>
              <a:rPr lang="en-US" dirty="0">
                <a:effectLst>
                  <a:outerShdw blurRad="38100" dist="38100" dir="2700000" algn="tl">
                    <a:srgbClr val="000000">
                      <a:alpha val="43137"/>
                    </a:srgbClr>
                  </a:outerShdw>
                </a:effectLst>
              </a:rPr>
              <a:t>Presented by - Soji Maurice-Diya (Chief Operating Officer, ATC Nigeria)</a:t>
            </a:r>
          </a:p>
          <a:p>
            <a:endParaRPr lang="en-US" dirty="0">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BC6EEC27-A48B-4576-AD9D-4FF0E881B6DA}"/>
              </a:ext>
            </a:extLst>
          </p:cNvPr>
          <p:cNvSpPr>
            <a:spLocks noGrp="1"/>
          </p:cNvSpPr>
          <p:nvPr>
            <p:ph type="body" sz="quarter" idx="16"/>
          </p:nvPr>
        </p:nvSpPr>
        <p:spPr>
          <a:effectLst>
            <a:glow>
              <a:schemeClr val="accent3">
                <a:lumMod val="50000"/>
              </a:schemeClr>
            </a:glow>
            <a:outerShdw dist="50800" sx="1000" sy="1000" algn="ctr" rotWithShape="0">
              <a:srgbClr val="000000"/>
            </a:outerShdw>
          </a:effectLst>
        </p:spPr>
        <p:txBody>
          <a:bodyPr>
            <a:normAutofit lnSpcReduction="10000"/>
          </a:bodyPr>
          <a:lstStyle/>
          <a:p>
            <a:r>
              <a:rPr lang="en-US"/>
              <a:t> © 2022 ATC IP LLC. All rights reserved.</a:t>
            </a:r>
          </a:p>
        </p:txBody>
      </p:sp>
    </p:spTree>
    <p:extLst>
      <p:ext uri="{BB962C8B-B14F-4D97-AF65-F5344CB8AC3E}">
        <p14:creationId xmlns:p14="http://schemas.microsoft.com/office/powerpoint/2010/main" val="397776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B4BE9CD1-1CA8-43BD-80D0-48B0B9C5E732}"/>
              </a:ext>
            </a:extLst>
          </p:cNvPr>
          <p:cNvSpPr>
            <a:spLocks noGrp="1"/>
          </p:cNvSpPr>
          <p:nvPr>
            <p:ph sz="quarter" idx="14"/>
          </p:nvPr>
        </p:nvSpPr>
        <p:spPr>
          <a:xfrm>
            <a:off x="362256" y="1308833"/>
            <a:ext cx="8847057" cy="1765442"/>
          </a:xfrm>
          <a:ln>
            <a:solidFill>
              <a:schemeClr val="tx2">
                <a:lumMod val="75000"/>
              </a:schemeClr>
            </a:solidFill>
          </a:ln>
        </p:spPr>
        <p:txBody>
          <a:bodyPr>
            <a:normAutofit/>
          </a:bodyPr>
          <a:lstStyle/>
          <a:p>
            <a:pPr>
              <a:lnSpc>
                <a:spcPct val="107000"/>
              </a:lnSpc>
              <a:spcAft>
                <a:spcPts val="800"/>
              </a:spcAft>
            </a:pPr>
            <a:r>
              <a:rPr lang="en-US" sz="1600" b="0" dirty="0">
                <a:solidFill>
                  <a:srgbClr val="4D4D4F"/>
                </a:solidFill>
                <a:effectLst/>
                <a:ea typeface="Calibri" panose="020F0502020204030204" pitchFamily="34" charset="0"/>
                <a:cs typeface="Arial" panose="020B0604020202020204" pitchFamily="34" charset="0"/>
              </a:rPr>
              <a:t>Telecommunications infrastructure, or wireless and cellular infrastructure, is now integral to daily life, business, and government purposes. These towers enable us to stay connected with each other via smartphones, internet, and so forth. More investment is required to bridge the telecom infrastructure gap in the country to meet coverage and capacity requirements for seamless web access and surfing</a:t>
            </a:r>
          </a:p>
          <a:p>
            <a:pPr>
              <a:lnSpc>
                <a:spcPct val="107000"/>
              </a:lnSpc>
              <a:spcAft>
                <a:spcPts val="800"/>
              </a:spcAft>
            </a:pPr>
            <a:endParaRPr lang="en-US" sz="1600" b="0" dirty="0">
              <a:solidFill>
                <a:srgbClr val="4D4D4F"/>
              </a:solidFill>
              <a:effectLs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048BAF25-400B-418A-B623-447B5C52F25A}"/>
              </a:ext>
            </a:extLst>
          </p:cNvPr>
          <p:cNvSpPr>
            <a:spLocks noGrp="1"/>
          </p:cNvSpPr>
          <p:nvPr>
            <p:ph type="title"/>
          </p:nvPr>
        </p:nvSpPr>
        <p:spPr>
          <a:xfrm>
            <a:off x="140001" y="301013"/>
            <a:ext cx="10378779" cy="662781"/>
          </a:xfrm>
        </p:spPr>
        <p:txBody>
          <a:bodyPr/>
          <a:lstStyle/>
          <a:p>
            <a:pPr algn="ctr"/>
            <a:r>
              <a:rPr lang="en-US" sz="2800" dirty="0"/>
              <a:t>Policy Protection for Infrastructure Investment and </a:t>
            </a:r>
            <a:br>
              <a:rPr lang="en-US" sz="2800" dirty="0"/>
            </a:br>
            <a:r>
              <a:rPr lang="en-US" sz="2800" dirty="0"/>
              <a:t>Web Safety affects all of us!</a:t>
            </a:r>
          </a:p>
        </p:txBody>
      </p:sp>
      <p:sp>
        <p:nvSpPr>
          <p:cNvPr id="3" name="Footer Placeholder 2">
            <a:extLst>
              <a:ext uri="{FF2B5EF4-FFF2-40B4-BE49-F238E27FC236}">
                <a16:creationId xmlns:a16="http://schemas.microsoft.com/office/drawing/2014/main" id="{A7833E1D-254A-4A27-86D9-65F7F6688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AB7DA-C358-4FC1-98A3-C4BA0F1BA8B1}"/>
              </a:ext>
            </a:extLst>
          </p:cNvPr>
          <p:cNvSpPr>
            <a:spLocks noGrp="1"/>
          </p:cNvSpPr>
          <p:nvPr>
            <p:ph type="sldNum" sz="quarter" idx="4"/>
          </p:nvPr>
        </p:nvSpPr>
        <p:spPr/>
        <p:txBody>
          <a:bodyPr/>
          <a:lstStyle/>
          <a:p>
            <a:fld id="{AD77D0B2-A74F-4C7C-97A5-C217087AD0C2}" type="slidenum">
              <a:rPr lang="en-US" smtClean="0"/>
              <a:pPr/>
              <a:t>2</a:t>
            </a:fld>
            <a:endParaRPr lang="en-US"/>
          </a:p>
        </p:txBody>
      </p:sp>
      <p:pic>
        <p:nvPicPr>
          <p:cNvPr id="5" name="Picture 4" descr="A picture containing sky, outdoor, land vehicle, grass&#10;&#10;Description automatically generated">
            <a:extLst>
              <a:ext uri="{FF2B5EF4-FFF2-40B4-BE49-F238E27FC236}">
                <a16:creationId xmlns:a16="http://schemas.microsoft.com/office/drawing/2014/main" id="{C095880D-01A9-2B43-1E9E-5BFDD000D36B}"/>
              </a:ext>
            </a:extLst>
          </p:cNvPr>
          <p:cNvPicPr>
            <a:picLocks noChangeAspect="1"/>
          </p:cNvPicPr>
          <p:nvPr/>
        </p:nvPicPr>
        <p:blipFill rotWithShape="1">
          <a:blip r:embed="rId2"/>
          <a:srcRect l="23501" t="2723" r="10975"/>
          <a:stretch/>
        </p:blipFill>
        <p:spPr>
          <a:xfrm>
            <a:off x="9393760" y="1098644"/>
            <a:ext cx="2250040" cy="5010578"/>
          </a:xfrm>
          <a:prstGeom prst="rect">
            <a:avLst/>
          </a:prstGeom>
          <a:ln>
            <a:solidFill>
              <a:schemeClr val="tx2">
                <a:lumMod val="75000"/>
              </a:schemeClr>
            </a:solidFill>
          </a:ln>
        </p:spPr>
      </p:pic>
      <p:sp>
        <p:nvSpPr>
          <p:cNvPr id="4" name="Content Placeholder 22">
            <a:extLst>
              <a:ext uri="{FF2B5EF4-FFF2-40B4-BE49-F238E27FC236}">
                <a16:creationId xmlns:a16="http://schemas.microsoft.com/office/drawing/2014/main" id="{0DFC8075-EF24-BFDB-67F6-0DDDCC4D69D3}"/>
              </a:ext>
            </a:extLst>
          </p:cNvPr>
          <p:cNvSpPr txBox="1">
            <a:spLocks/>
          </p:cNvSpPr>
          <p:nvPr/>
        </p:nvSpPr>
        <p:spPr>
          <a:xfrm>
            <a:off x="379526" y="3167143"/>
            <a:ext cx="8847056" cy="1241950"/>
          </a:xfrm>
          <a:prstGeom prst="rect">
            <a:avLst/>
          </a:prstGeom>
          <a:ln>
            <a:solidFill>
              <a:schemeClr val="tx2">
                <a:lumMod val="75000"/>
              </a:schemeClr>
            </a:solidFill>
          </a:ln>
        </p:spPr>
        <p:txBody>
          <a:bodyPr vert="horz" lIns="91440" tIns="45720" rIns="91440" bIns="45720" rtlCol="0">
            <a:normAutofit/>
          </a:bodyPr>
          <a:lstStyle>
            <a:lvl1pPr marL="0" indent="0" algn="l" defTabSz="914400" rtl="0" eaLnBrk="1" latinLnBrk="0" hangingPunct="1">
              <a:lnSpc>
                <a:spcPct val="110000"/>
              </a:lnSpc>
              <a:spcBef>
                <a:spcPts val="0"/>
              </a:spcBef>
              <a:spcAft>
                <a:spcPts val="900"/>
              </a:spcAft>
              <a:buFont typeface="Arial" panose="020B0604020202020204" pitchFamily="34" charset="0"/>
              <a:buNone/>
              <a:defRPr sz="2000" b="1" kern="1200">
                <a:solidFill>
                  <a:schemeClr val="accent5"/>
                </a:solidFill>
                <a:latin typeface="+mn-lt"/>
                <a:ea typeface="+mn-ea"/>
                <a:cs typeface="+mn-cs"/>
              </a:defRPr>
            </a:lvl1pPr>
            <a:lvl2pPr marL="0" indent="0" algn="l" defTabSz="914400" rtl="0" eaLnBrk="1" latinLnBrk="0" hangingPunct="1">
              <a:lnSpc>
                <a:spcPct val="110000"/>
              </a:lnSpc>
              <a:spcBef>
                <a:spcPts val="0"/>
              </a:spcBef>
              <a:spcAft>
                <a:spcPts val="1400"/>
              </a:spcAft>
              <a:buFont typeface="Arial" panose="020B0604020202020204" pitchFamily="34" charset="0"/>
              <a:buNone/>
              <a:defRPr sz="2000" kern="1200">
                <a:solidFill>
                  <a:schemeClr val="tx1"/>
                </a:solidFill>
                <a:latin typeface="+mn-lt"/>
                <a:ea typeface="+mn-ea"/>
                <a:cs typeface="+mn-cs"/>
              </a:defRPr>
            </a:lvl2pPr>
            <a:lvl3pPr marL="342900" indent="-228600" algn="l" defTabSz="914400" rtl="0" eaLnBrk="1" latinLnBrk="0" hangingPunct="1">
              <a:lnSpc>
                <a:spcPct val="110000"/>
              </a:lnSpc>
              <a:spcBef>
                <a:spcPts val="0"/>
              </a:spcBef>
              <a:spcAft>
                <a:spcPts val="800"/>
              </a:spcAft>
              <a:buClr>
                <a:schemeClr val="tx2"/>
              </a:buClr>
              <a:buSzPct val="110000"/>
              <a:buFont typeface="Wingdings" panose="05000000000000000000" pitchFamily="2" charset="2"/>
              <a:buChar char=""/>
              <a:defRPr sz="1400" kern="1200">
                <a:solidFill>
                  <a:schemeClr val="tx1"/>
                </a:solidFill>
                <a:latin typeface="+mn-lt"/>
                <a:ea typeface="+mn-ea"/>
                <a:cs typeface="+mn-cs"/>
              </a:defRPr>
            </a:lvl3pPr>
            <a:lvl4pPr marL="628650" indent="-171450" algn="l" defTabSz="914400" rtl="0" eaLnBrk="1" latinLnBrk="0" hangingPunct="1">
              <a:lnSpc>
                <a:spcPct val="110000"/>
              </a:lnSpc>
              <a:spcBef>
                <a:spcPts val="0"/>
              </a:spcBef>
              <a:spcAft>
                <a:spcPts val="800"/>
              </a:spcAft>
              <a:buClr>
                <a:schemeClr val="tx2"/>
              </a:buClr>
              <a:buFont typeface="Arial" panose="020B0604020202020204" pitchFamily="34" charset="0"/>
              <a:buChar char="•"/>
              <a:defRPr sz="1200" kern="1200">
                <a:solidFill>
                  <a:schemeClr val="tx1"/>
                </a:solidFill>
                <a:latin typeface="+mn-lt"/>
                <a:ea typeface="+mn-ea"/>
                <a:cs typeface="+mn-cs"/>
              </a:defRPr>
            </a:lvl4pPr>
            <a:lvl5pPr marL="971550" indent="-171450" algn="l" defTabSz="914400" rtl="0" eaLnBrk="1" latinLnBrk="0" hangingPunct="1">
              <a:lnSpc>
                <a:spcPct val="110000"/>
              </a:lnSpc>
              <a:spcBef>
                <a:spcPts val="0"/>
              </a:spcBef>
              <a:spcAft>
                <a:spcPts val="8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US" sz="1600" b="0" dirty="0">
                <a:solidFill>
                  <a:srgbClr val="4D4D4F"/>
                </a:solidFill>
                <a:ea typeface="Calibri" panose="020F0502020204030204" pitchFamily="34" charset="0"/>
                <a:cs typeface="Arial" panose="020B0604020202020204" pitchFamily="34" charset="0"/>
              </a:rPr>
              <a:t>Web safety also known as Internet safety, online safety, cyber safety and electronic safety (e-safety), is the act of maximizing a user's awareness of personal safety and security risks to private information and property associated with using the Internet, and the self-protection from computer crime</a:t>
            </a:r>
          </a:p>
          <a:p>
            <a:pPr>
              <a:lnSpc>
                <a:spcPct val="107000"/>
              </a:lnSpc>
              <a:spcAft>
                <a:spcPts val="800"/>
              </a:spcAft>
            </a:pPr>
            <a:endParaRPr lang="en-US" sz="1600" b="0" dirty="0">
              <a:solidFill>
                <a:srgbClr val="4D4D4F"/>
              </a:solidFill>
              <a:ea typeface="Calibri" panose="020F0502020204030204" pitchFamily="34" charset="0"/>
              <a:cs typeface="Arial" panose="020B0604020202020204" pitchFamily="34" charset="0"/>
            </a:endParaRPr>
          </a:p>
        </p:txBody>
      </p:sp>
      <p:sp>
        <p:nvSpPr>
          <p:cNvPr id="7" name="Content Placeholder 22">
            <a:extLst>
              <a:ext uri="{FF2B5EF4-FFF2-40B4-BE49-F238E27FC236}">
                <a16:creationId xmlns:a16="http://schemas.microsoft.com/office/drawing/2014/main" id="{1ED0901A-2D1F-0AEC-6DFA-7250EACD8EAB}"/>
              </a:ext>
            </a:extLst>
          </p:cNvPr>
          <p:cNvSpPr txBox="1">
            <a:spLocks/>
          </p:cNvSpPr>
          <p:nvPr/>
        </p:nvSpPr>
        <p:spPr>
          <a:xfrm>
            <a:off x="379526" y="4501961"/>
            <a:ext cx="8847057" cy="1222134"/>
          </a:xfrm>
          <a:prstGeom prst="rect">
            <a:avLst/>
          </a:prstGeom>
          <a:ln>
            <a:solidFill>
              <a:schemeClr val="tx2">
                <a:lumMod val="75000"/>
              </a:schemeClr>
            </a:solidFill>
          </a:ln>
        </p:spPr>
        <p:txBody>
          <a:bodyPr vert="horz" lIns="91440" tIns="45720" rIns="91440" bIns="45720" rtlCol="0">
            <a:normAutofit/>
          </a:bodyPr>
          <a:lstStyle>
            <a:lvl1pPr marL="0" indent="0" algn="l" defTabSz="914400" rtl="0" eaLnBrk="1" latinLnBrk="0" hangingPunct="1">
              <a:lnSpc>
                <a:spcPct val="110000"/>
              </a:lnSpc>
              <a:spcBef>
                <a:spcPts val="0"/>
              </a:spcBef>
              <a:spcAft>
                <a:spcPts val="900"/>
              </a:spcAft>
              <a:buFont typeface="Arial" panose="020B0604020202020204" pitchFamily="34" charset="0"/>
              <a:buNone/>
              <a:defRPr sz="2000" b="1" kern="1200">
                <a:solidFill>
                  <a:schemeClr val="accent5"/>
                </a:solidFill>
                <a:latin typeface="+mn-lt"/>
                <a:ea typeface="+mn-ea"/>
                <a:cs typeface="+mn-cs"/>
              </a:defRPr>
            </a:lvl1pPr>
            <a:lvl2pPr marL="0" indent="0" algn="l" defTabSz="914400" rtl="0" eaLnBrk="1" latinLnBrk="0" hangingPunct="1">
              <a:lnSpc>
                <a:spcPct val="110000"/>
              </a:lnSpc>
              <a:spcBef>
                <a:spcPts val="0"/>
              </a:spcBef>
              <a:spcAft>
                <a:spcPts val="1400"/>
              </a:spcAft>
              <a:buFont typeface="Arial" panose="020B0604020202020204" pitchFamily="34" charset="0"/>
              <a:buNone/>
              <a:defRPr sz="2000" kern="1200">
                <a:solidFill>
                  <a:schemeClr val="tx1"/>
                </a:solidFill>
                <a:latin typeface="+mn-lt"/>
                <a:ea typeface="+mn-ea"/>
                <a:cs typeface="+mn-cs"/>
              </a:defRPr>
            </a:lvl2pPr>
            <a:lvl3pPr marL="342900" indent="-228600" algn="l" defTabSz="914400" rtl="0" eaLnBrk="1" latinLnBrk="0" hangingPunct="1">
              <a:lnSpc>
                <a:spcPct val="110000"/>
              </a:lnSpc>
              <a:spcBef>
                <a:spcPts val="0"/>
              </a:spcBef>
              <a:spcAft>
                <a:spcPts val="800"/>
              </a:spcAft>
              <a:buClr>
                <a:schemeClr val="tx2"/>
              </a:buClr>
              <a:buSzPct val="110000"/>
              <a:buFont typeface="Wingdings" panose="05000000000000000000" pitchFamily="2" charset="2"/>
              <a:buChar char=""/>
              <a:defRPr sz="1400" kern="1200">
                <a:solidFill>
                  <a:schemeClr val="tx1"/>
                </a:solidFill>
                <a:latin typeface="+mn-lt"/>
                <a:ea typeface="+mn-ea"/>
                <a:cs typeface="+mn-cs"/>
              </a:defRPr>
            </a:lvl3pPr>
            <a:lvl4pPr marL="628650" indent="-171450" algn="l" defTabSz="914400" rtl="0" eaLnBrk="1" latinLnBrk="0" hangingPunct="1">
              <a:lnSpc>
                <a:spcPct val="110000"/>
              </a:lnSpc>
              <a:spcBef>
                <a:spcPts val="0"/>
              </a:spcBef>
              <a:spcAft>
                <a:spcPts val="800"/>
              </a:spcAft>
              <a:buClr>
                <a:schemeClr val="tx2"/>
              </a:buClr>
              <a:buFont typeface="Arial" panose="020B0604020202020204" pitchFamily="34" charset="0"/>
              <a:buChar char="•"/>
              <a:defRPr sz="1200" kern="1200">
                <a:solidFill>
                  <a:schemeClr val="tx1"/>
                </a:solidFill>
                <a:latin typeface="+mn-lt"/>
                <a:ea typeface="+mn-ea"/>
                <a:cs typeface="+mn-cs"/>
              </a:defRPr>
            </a:lvl4pPr>
            <a:lvl5pPr marL="971550" indent="-171450" algn="l" defTabSz="914400" rtl="0" eaLnBrk="1" latinLnBrk="0" hangingPunct="1">
              <a:lnSpc>
                <a:spcPct val="110000"/>
              </a:lnSpc>
              <a:spcBef>
                <a:spcPts val="0"/>
              </a:spcBef>
              <a:spcAft>
                <a:spcPts val="8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US" sz="1600" b="0" dirty="0">
                <a:solidFill>
                  <a:srgbClr val="4D4D4F"/>
                </a:solidFill>
                <a:ea typeface="Calibri" panose="020F0502020204030204" pitchFamily="34" charset="0"/>
                <a:cs typeface="Arial" panose="020B0604020202020204" pitchFamily="34" charset="0"/>
              </a:rPr>
              <a:t>Vast majority of people use ICT/telecommunications infrastructure for legitimate purposes. Therefore, a deliberate policy framework that safeguards and guarantees security and protects fundamental rights and safety telecom infrastructure needs to be put in place by the federal government</a:t>
            </a:r>
          </a:p>
        </p:txBody>
      </p:sp>
    </p:spTree>
    <p:extLst>
      <p:ext uri="{BB962C8B-B14F-4D97-AF65-F5344CB8AC3E}">
        <p14:creationId xmlns:p14="http://schemas.microsoft.com/office/powerpoint/2010/main" val="397799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B4BE9CD1-1CA8-43BD-80D0-48B0B9C5E732}"/>
              </a:ext>
            </a:extLst>
          </p:cNvPr>
          <p:cNvSpPr>
            <a:spLocks noGrp="1"/>
          </p:cNvSpPr>
          <p:nvPr>
            <p:ph sz="quarter" idx="14"/>
          </p:nvPr>
        </p:nvSpPr>
        <p:spPr>
          <a:xfrm>
            <a:off x="232285" y="1203543"/>
            <a:ext cx="7050914" cy="5121057"/>
          </a:xfrm>
          <a:ln>
            <a:solidFill>
              <a:schemeClr val="tx2">
                <a:lumMod val="75000"/>
              </a:schemeClr>
            </a:solidFill>
          </a:ln>
        </p:spPr>
        <p:txBody>
          <a:bodyPr>
            <a:noAutofit/>
          </a:bodyPr>
          <a:lstStyle/>
          <a:p>
            <a:r>
              <a:rPr lang="en-US" sz="1600" dirty="0"/>
              <a:t>Web Safety</a:t>
            </a:r>
          </a:p>
          <a:p>
            <a:pPr marL="342900" lvl="1" indent="-342900">
              <a:spcAft>
                <a:spcPts val="600"/>
              </a:spcAft>
              <a:buFont typeface="Wingdings" panose="05000000000000000000" pitchFamily="2" charset="2"/>
              <a:buChar char="§"/>
            </a:pPr>
            <a:r>
              <a:rPr lang="en-US" sz="1600" dirty="0"/>
              <a:t>Opportunities provided by information communication technologies (ICT)</a:t>
            </a:r>
          </a:p>
          <a:p>
            <a:pPr marL="342900" lvl="1" indent="-342900">
              <a:spcAft>
                <a:spcPts val="600"/>
              </a:spcAft>
              <a:buFont typeface="Wingdings" panose="05000000000000000000" pitchFamily="2" charset="2"/>
              <a:buChar char="§"/>
            </a:pPr>
            <a:r>
              <a:rPr lang="en-US" sz="1600" dirty="0"/>
              <a:t>Information society: where is your private life taking place?</a:t>
            </a:r>
          </a:p>
          <a:p>
            <a:pPr marL="342900" lvl="1" indent="-342900">
              <a:spcAft>
                <a:spcPts val="600"/>
              </a:spcAft>
              <a:buFont typeface="Wingdings" panose="05000000000000000000" pitchFamily="2" charset="2"/>
              <a:buChar char="§"/>
            </a:pPr>
            <a:r>
              <a:rPr lang="en-US" sz="1600" dirty="0"/>
              <a:t>Confidentiality, integrity, and availability of your computer data</a:t>
            </a:r>
          </a:p>
          <a:p>
            <a:pPr marL="342900" lvl="1" indent="-342900">
              <a:spcAft>
                <a:spcPts val="600"/>
              </a:spcAft>
              <a:buFont typeface="Wingdings" panose="05000000000000000000" pitchFamily="2" charset="2"/>
              <a:buChar char="§"/>
            </a:pPr>
            <a:r>
              <a:rPr lang="en-US" sz="1600" dirty="0"/>
              <a:t>Reliance of public and private establishments infrastructure on ICT</a:t>
            </a:r>
          </a:p>
          <a:p>
            <a:pPr marL="342900" lvl="1" indent="-342900">
              <a:spcAft>
                <a:spcPts val="600"/>
              </a:spcAft>
              <a:buFont typeface="Wingdings" panose="05000000000000000000" pitchFamily="2" charset="2"/>
              <a:buChar char="§"/>
            </a:pPr>
            <a:r>
              <a:rPr lang="en-US" sz="1600" dirty="0"/>
              <a:t>Vulnerability to cybercrime</a:t>
            </a:r>
          </a:p>
          <a:p>
            <a:pPr marL="342900" lvl="1" indent="-342900">
              <a:spcAft>
                <a:spcPts val="600"/>
              </a:spcAft>
              <a:buFont typeface="Wingdings" panose="05000000000000000000" pitchFamily="2" charset="2"/>
              <a:buChar char="§"/>
            </a:pPr>
            <a:r>
              <a:rPr lang="en-US" sz="1600" dirty="0"/>
              <a:t>Need for secure and accessible ICT platforms</a:t>
            </a:r>
          </a:p>
          <a:p>
            <a:endParaRPr lang="en-US" sz="1600" dirty="0"/>
          </a:p>
          <a:p>
            <a:r>
              <a:rPr lang="en-US" sz="1600" dirty="0"/>
              <a:t>Infrastructure Investment</a:t>
            </a:r>
          </a:p>
          <a:p>
            <a:pPr marL="285750" indent="-285750">
              <a:lnSpc>
                <a:spcPct val="107000"/>
              </a:lnSpc>
              <a:spcAft>
                <a:spcPts val="800"/>
              </a:spcAft>
              <a:buFont typeface="Wingdings" panose="05000000000000000000" pitchFamily="2" charset="2"/>
              <a:buChar char="§"/>
            </a:pPr>
            <a:r>
              <a:rPr lang="en-US" sz="1600" b="0" dirty="0">
                <a:solidFill>
                  <a:srgbClr val="4D4D4F"/>
                </a:solidFill>
                <a:effectLst/>
                <a:latin typeface="Arial" panose="020B0604020202020204" pitchFamily="34" charset="0"/>
                <a:ea typeface="Calibri" panose="020F0502020204030204" pitchFamily="34" charset="0"/>
                <a:cs typeface="Arial" panose="020B0604020202020204" pitchFamily="34" charset="0"/>
              </a:rPr>
              <a:t>Telecommunications infrastructure is the primary structure that Mobile Network Operators depend on to provide GSM network services to their subscribers</a:t>
            </a:r>
          </a:p>
          <a:p>
            <a:pPr marL="285750" indent="-285750">
              <a:lnSpc>
                <a:spcPct val="107000"/>
              </a:lnSpc>
              <a:spcAft>
                <a:spcPts val="800"/>
              </a:spcAft>
              <a:buFont typeface="Wingdings" panose="05000000000000000000" pitchFamily="2" charset="2"/>
              <a:buChar char="§"/>
            </a:pPr>
            <a:r>
              <a:rPr lang="en-US" sz="1600" b="0" dirty="0">
                <a:solidFill>
                  <a:srgbClr val="4D4D4F"/>
                </a:solidFill>
                <a:effectLst/>
                <a:latin typeface="Arial" panose="020B0604020202020204" pitchFamily="34" charset="0"/>
                <a:ea typeface="Calibri" panose="020F0502020204030204" pitchFamily="34" charset="0"/>
                <a:cs typeface="Arial" panose="020B0604020202020204" pitchFamily="34" charset="0"/>
              </a:rPr>
              <a:t>Vandalism and unlawful sealing of telecommunication infrastructure compromises Quality of Service</a:t>
            </a:r>
          </a:p>
          <a:p>
            <a:pPr marL="285750" indent="-285750">
              <a:lnSpc>
                <a:spcPct val="107000"/>
              </a:lnSpc>
              <a:spcAft>
                <a:spcPts val="800"/>
              </a:spcAft>
              <a:buFont typeface="Wingdings" panose="05000000000000000000" pitchFamily="2" charset="2"/>
              <a:buChar char="§"/>
            </a:pPr>
            <a:r>
              <a:rPr lang="en-US" sz="1600" b="0" dirty="0">
                <a:solidFill>
                  <a:srgbClr val="4D4D4F"/>
                </a:solidFill>
                <a:effectLst/>
                <a:latin typeface="Arial" panose="020B0604020202020204" pitchFamily="34" charset="0"/>
                <a:ea typeface="Calibri" panose="020F0502020204030204" pitchFamily="34" charset="0"/>
                <a:cs typeface="Arial" panose="020B0604020202020204" pitchFamily="34" charset="0"/>
              </a:rPr>
              <a:t>Loss of revenue to operators</a:t>
            </a:r>
            <a:endParaRPr lang="en-US" sz="1600" dirty="0"/>
          </a:p>
        </p:txBody>
      </p:sp>
      <p:sp>
        <p:nvSpPr>
          <p:cNvPr id="2" name="Title 1">
            <a:extLst>
              <a:ext uri="{FF2B5EF4-FFF2-40B4-BE49-F238E27FC236}">
                <a16:creationId xmlns:a16="http://schemas.microsoft.com/office/drawing/2014/main" id="{048BAF25-400B-418A-B623-447B5C52F25A}"/>
              </a:ext>
            </a:extLst>
          </p:cNvPr>
          <p:cNvSpPr>
            <a:spLocks noGrp="1"/>
          </p:cNvSpPr>
          <p:nvPr>
            <p:ph type="title"/>
          </p:nvPr>
        </p:nvSpPr>
        <p:spPr>
          <a:xfrm>
            <a:off x="351815" y="233140"/>
            <a:ext cx="11391899" cy="662781"/>
          </a:xfrm>
        </p:spPr>
        <p:txBody>
          <a:bodyPr/>
          <a:lstStyle/>
          <a:p>
            <a:pPr algn="ctr"/>
            <a:r>
              <a:rPr lang="en-US" sz="2800" dirty="0"/>
              <a:t>Why worry about Policy Protection for Infrastructure Investment </a:t>
            </a:r>
            <a:br>
              <a:rPr lang="en-US" sz="2800" dirty="0"/>
            </a:br>
            <a:r>
              <a:rPr lang="en-US" sz="2800" dirty="0"/>
              <a:t>and Web Safety?</a:t>
            </a:r>
          </a:p>
        </p:txBody>
      </p:sp>
      <p:sp>
        <p:nvSpPr>
          <p:cNvPr id="3" name="Footer Placeholder 2">
            <a:extLst>
              <a:ext uri="{FF2B5EF4-FFF2-40B4-BE49-F238E27FC236}">
                <a16:creationId xmlns:a16="http://schemas.microsoft.com/office/drawing/2014/main" id="{A7833E1D-254A-4A27-86D9-65F7F6688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AB7DA-C358-4FC1-98A3-C4BA0F1BA8B1}"/>
              </a:ext>
            </a:extLst>
          </p:cNvPr>
          <p:cNvSpPr>
            <a:spLocks noGrp="1"/>
          </p:cNvSpPr>
          <p:nvPr>
            <p:ph type="sldNum" sz="quarter" idx="4"/>
          </p:nvPr>
        </p:nvSpPr>
        <p:spPr/>
        <p:txBody>
          <a:bodyPr/>
          <a:lstStyle/>
          <a:p>
            <a:fld id="{AD77D0B2-A74F-4C7C-97A5-C217087AD0C2}" type="slidenum">
              <a:rPr lang="en-US" smtClean="0"/>
              <a:pPr/>
              <a:t>3</a:t>
            </a:fld>
            <a:endParaRPr lang="en-US"/>
          </a:p>
        </p:txBody>
      </p:sp>
      <p:pic>
        <p:nvPicPr>
          <p:cNvPr id="5" name="Picture 4" descr="A picture containing sky, outdoor, cloud, building&#10;&#10;Description automatically generated">
            <a:extLst>
              <a:ext uri="{FF2B5EF4-FFF2-40B4-BE49-F238E27FC236}">
                <a16:creationId xmlns:a16="http://schemas.microsoft.com/office/drawing/2014/main" id="{CA7D5199-26C6-3CC0-54F3-63BD954EA2F7}"/>
              </a:ext>
            </a:extLst>
          </p:cNvPr>
          <p:cNvPicPr>
            <a:picLocks noChangeAspect="1"/>
          </p:cNvPicPr>
          <p:nvPr/>
        </p:nvPicPr>
        <p:blipFill>
          <a:blip r:embed="rId2"/>
          <a:stretch>
            <a:fillRect/>
          </a:stretch>
        </p:blipFill>
        <p:spPr>
          <a:xfrm>
            <a:off x="7422851" y="1850578"/>
            <a:ext cx="4536864" cy="3505193"/>
          </a:xfrm>
          <a:prstGeom prst="rect">
            <a:avLst/>
          </a:prstGeom>
          <a:ln>
            <a:solidFill>
              <a:schemeClr val="tx2">
                <a:lumMod val="75000"/>
              </a:schemeClr>
            </a:solidFill>
          </a:ln>
        </p:spPr>
      </p:pic>
    </p:spTree>
    <p:extLst>
      <p:ext uri="{BB962C8B-B14F-4D97-AF65-F5344CB8AC3E}">
        <p14:creationId xmlns:p14="http://schemas.microsoft.com/office/powerpoint/2010/main" val="80355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599EFC3-BE59-447E-9DEA-2E33D9170FE9}"/>
              </a:ext>
            </a:extLst>
          </p:cNvPr>
          <p:cNvSpPr>
            <a:spLocks noGrp="1"/>
          </p:cNvSpPr>
          <p:nvPr>
            <p:ph sz="quarter" idx="15"/>
          </p:nvPr>
        </p:nvSpPr>
        <p:spPr>
          <a:xfrm>
            <a:off x="509112" y="2158229"/>
            <a:ext cx="5504688" cy="3065475"/>
          </a:xfrm>
          <a:ln>
            <a:solidFill>
              <a:schemeClr val="tx2">
                <a:lumMod val="75000"/>
              </a:schemeClr>
            </a:solidFill>
          </a:ln>
        </p:spPr>
        <p:txBody>
          <a:bodyPr>
            <a:noAutofit/>
          </a:bodyPr>
          <a:lstStyle/>
          <a:p>
            <a:pPr algn="just">
              <a:lnSpc>
                <a:spcPct val="107000"/>
              </a:lnSpc>
              <a:spcAft>
                <a:spcPts val="800"/>
              </a:spcAft>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Act makes provision for the President on the recommendation of the National Security Adviser, by Order published in the Federal Gazette, designate certain computer systems, and/or networks, whether physical or virtual, and/or the computer programs, computer data and/or traffic data vital to this country that the incapacity or destruction of or interference with such system and assets would have a debilitating impact on security, national or economic security, national public health and safety, or any combination of those matters as constituting Critical National Information Infrastructure (“</a:t>
            </a:r>
            <a:r>
              <a:rPr lang="en-US" sz="16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CNI</a:t>
            </a: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8" name="Content Placeholder 7">
            <a:extLst>
              <a:ext uri="{FF2B5EF4-FFF2-40B4-BE49-F238E27FC236}">
                <a16:creationId xmlns:a16="http://schemas.microsoft.com/office/drawing/2014/main" id="{BCC5970E-D4F1-4F8E-A888-D0B3A7E76080}"/>
              </a:ext>
            </a:extLst>
          </p:cNvPr>
          <p:cNvSpPr>
            <a:spLocks noGrp="1"/>
          </p:cNvSpPr>
          <p:nvPr>
            <p:ph sz="quarter" idx="14"/>
          </p:nvPr>
        </p:nvSpPr>
        <p:spPr>
          <a:xfrm>
            <a:off x="6277195" y="3050776"/>
            <a:ext cx="5501148" cy="1455828"/>
          </a:xfrm>
          <a:ln>
            <a:solidFill>
              <a:schemeClr val="tx2">
                <a:lumMod val="75000"/>
              </a:schemeClr>
            </a:solidFill>
          </a:ln>
        </p:spPr>
        <p:txBody>
          <a:bodyPr>
            <a:normAutofit/>
          </a:bodyPr>
          <a:lstStyle/>
          <a:p>
            <a:pPr algn="just">
              <a:lnSpc>
                <a:spcPct val="107000"/>
              </a:lnSpc>
              <a:spcAft>
                <a:spcPts val="800"/>
              </a:spcAft>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legislation criminalizes specific techniques/technologies or conduct including the process for the declaration of telecommunications/Information and Communication Technology assets as CNI.</a:t>
            </a:r>
          </a:p>
        </p:txBody>
      </p:sp>
      <p:sp>
        <p:nvSpPr>
          <p:cNvPr id="5" name="Slide Number Placeholder 4">
            <a:extLst>
              <a:ext uri="{FF2B5EF4-FFF2-40B4-BE49-F238E27FC236}">
                <a16:creationId xmlns:a16="http://schemas.microsoft.com/office/drawing/2014/main" id="{27951F0A-593E-4587-B272-53268417CC43}"/>
              </a:ext>
            </a:extLst>
          </p:cNvPr>
          <p:cNvSpPr>
            <a:spLocks noGrp="1"/>
          </p:cNvSpPr>
          <p:nvPr>
            <p:ph type="sldNum" sz="quarter" idx="4"/>
          </p:nvPr>
        </p:nvSpPr>
        <p:spPr/>
        <p:txBody>
          <a:bodyPr/>
          <a:lstStyle/>
          <a:p>
            <a:fld id="{AD77D0B2-A74F-4C7C-97A5-C217087AD0C2}" type="slidenum">
              <a:rPr lang="en-US" smtClean="0"/>
              <a:pPr/>
              <a:t>4</a:t>
            </a:fld>
            <a:endParaRPr lang="en-US"/>
          </a:p>
        </p:txBody>
      </p:sp>
      <p:sp>
        <p:nvSpPr>
          <p:cNvPr id="14" name="Text Placeholder 13">
            <a:extLst>
              <a:ext uri="{FF2B5EF4-FFF2-40B4-BE49-F238E27FC236}">
                <a16:creationId xmlns:a16="http://schemas.microsoft.com/office/drawing/2014/main" id="{9276FF7C-7716-4A19-BD27-BAA1EF143F24}"/>
              </a:ext>
            </a:extLst>
          </p:cNvPr>
          <p:cNvSpPr>
            <a:spLocks noGrp="1"/>
          </p:cNvSpPr>
          <p:nvPr>
            <p:ph type="body" sz="quarter" idx="12"/>
          </p:nvPr>
        </p:nvSpPr>
        <p:spPr>
          <a:xfrm>
            <a:off x="775807" y="1626619"/>
            <a:ext cx="4971298" cy="392998"/>
          </a:xfrm>
          <a:ln>
            <a:solidFill>
              <a:schemeClr val="tx2">
                <a:lumMod val="75000"/>
              </a:schemeClr>
            </a:solidFill>
          </a:ln>
        </p:spPr>
        <p:txBody>
          <a:bodyPr/>
          <a:lstStyle/>
          <a:p>
            <a:pPr algn="ctr"/>
            <a:r>
              <a:rPr lang="en-US" sz="2000" dirty="0"/>
              <a:t>THE CYBERCRIME ACT 2015 “ACT” </a:t>
            </a:r>
          </a:p>
        </p:txBody>
      </p:sp>
      <p:sp>
        <p:nvSpPr>
          <p:cNvPr id="13" name="Title 12">
            <a:extLst>
              <a:ext uri="{FF2B5EF4-FFF2-40B4-BE49-F238E27FC236}">
                <a16:creationId xmlns:a16="http://schemas.microsoft.com/office/drawing/2014/main" id="{19AD5000-3BEE-481C-AB40-DD6A470602B9}"/>
              </a:ext>
            </a:extLst>
          </p:cNvPr>
          <p:cNvSpPr>
            <a:spLocks noGrp="1"/>
          </p:cNvSpPr>
          <p:nvPr>
            <p:ph type="title"/>
          </p:nvPr>
        </p:nvSpPr>
        <p:spPr>
          <a:xfrm>
            <a:off x="410993" y="362925"/>
            <a:ext cx="11370014" cy="662781"/>
          </a:xfrm>
        </p:spPr>
        <p:txBody>
          <a:bodyPr/>
          <a:lstStyle/>
          <a:p>
            <a:pPr algn="ctr"/>
            <a:r>
              <a:rPr lang="en-US" sz="2800" dirty="0"/>
              <a:t>Policy Framework for Protection of Investment Infrastructure </a:t>
            </a:r>
            <a:br>
              <a:rPr lang="en-US" sz="2800" dirty="0"/>
            </a:br>
            <a:r>
              <a:rPr lang="en-US" sz="2800" dirty="0"/>
              <a:t>and Web Safety</a:t>
            </a:r>
          </a:p>
        </p:txBody>
      </p:sp>
      <p:sp>
        <p:nvSpPr>
          <p:cNvPr id="2" name="Footer Placeholder 1">
            <a:extLst>
              <a:ext uri="{FF2B5EF4-FFF2-40B4-BE49-F238E27FC236}">
                <a16:creationId xmlns:a16="http://schemas.microsoft.com/office/drawing/2014/main" id="{399489A2-27D1-4725-8BC3-864B41B4D8FA}"/>
              </a:ext>
            </a:extLst>
          </p:cNvPr>
          <p:cNvSpPr>
            <a:spLocks noGrp="1"/>
          </p:cNvSpPr>
          <p:nvPr>
            <p:ph type="ftr" sz="quarter" idx="16"/>
          </p:nvPr>
        </p:nvSpPr>
        <p:spPr/>
        <p:txBody>
          <a:bodyPr/>
          <a:lstStyle/>
          <a:p>
            <a:endParaRPr lang="en-US"/>
          </a:p>
        </p:txBody>
      </p:sp>
      <p:sp>
        <p:nvSpPr>
          <p:cNvPr id="3" name="Text Placeholder 13">
            <a:extLst>
              <a:ext uri="{FF2B5EF4-FFF2-40B4-BE49-F238E27FC236}">
                <a16:creationId xmlns:a16="http://schemas.microsoft.com/office/drawing/2014/main" id="{C1AEB91E-925A-F949-8B08-F9ACBBFBD2B8}"/>
              </a:ext>
            </a:extLst>
          </p:cNvPr>
          <p:cNvSpPr txBox="1">
            <a:spLocks/>
          </p:cNvSpPr>
          <p:nvPr/>
        </p:nvSpPr>
        <p:spPr>
          <a:xfrm>
            <a:off x="7017424" y="2443048"/>
            <a:ext cx="4020690" cy="392998"/>
          </a:xfrm>
          <a:prstGeom prst="rect">
            <a:avLst/>
          </a:prstGeom>
          <a:ln>
            <a:solidFill>
              <a:schemeClr val="tx2">
                <a:lumMod val="75000"/>
              </a:schemeClr>
            </a:solidFill>
          </a:ln>
        </p:spPr>
        <p:txBody>
          <a:bodyPr vert="horz" lIns="91440" tIns="45720" rIns="91440" bIns="4572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24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400"/>
              </a:spcAft>
              <a:buFont typeface="Arial" panose="020B0604020202020204" pitchFamily="34" charset="0"/>
              <a:buNone/>
              <a:defRPr sz="2400" b="0" kern="1200">
                <a:solidFill>
                  <a:schemeClr val="tx1"/>
                </a:solidFill>
                <a:latin typeface="+mn-lt"/>
                <a:ea typeface="+mn-ea"/>
                <a:cs typeface="+mn-cs"/>
              </a:defRPr>
            </a:lvl2pPr>
            <a:lvl3pPr marL="342900" indent="-228600" algn="l" defTabSz="914400" rtl="0" eaLnBrk="1" latinLnBrk="0" hangingPunct="1">
              <a:lnSpc>
                <a:spcPct val="110000"/>
              </a:lnSpc>
              <a:spcBef>
                <a:spcPts val="0"/>
              </a:spcBef>
              <a:spcAft>
                <a:spcPts val="800"/>
              </a:spcAft>
              <a:buClr>
                <a:schemeClr val="tx2"/>
              </a:buClr>
              <a:buSzPct val="110000"/>
              <a:buFont typeface="Wingdings" panose="05000000000000000000" pitchFamily="2" charset="2"/>
              <a:buChar char=""/>
              <a:defRPr sz="1600" b="0" kern="1200">
                <a:solidFill>
                  <a:schemeClr val="tx1"/>
                </a:solidFill>
                <a:latin typeface="+mn-lt"/>
                <a:ea typeface="+mn-ea"/>
                <a:cs typeface="+mn-cs"/>
              </a:defRPr>
            </a:lvl3pPr>
            <a:lvl4pPr marL="628650" indent="-171450" algn="l" defTabSz="914400" rtl="0" eaLnBrk="1" latinLnBrk="0" hangingPunct="1">
              <a:lnSpc>
                <a:spcPct val="110000"/>
              </a:lnSpc>
              <a:spcBef>
                <a:spcPts val="0"/>
              </a:spcBef>
              <a:spcAft>
                <a:spcPts val="800"/>
              </a:spcAft>
              <a:buClr>
                <a:schemeClr val="tx2"/>
              </a:buClr>
              <a:buFont typeface="Arial" panose="020B0604020202020204" pitchFamily="34" charset="0"/>
              <a:buChar char="•"/>
              <a:defRPr sz="1400" b="0" kern="1200">
                <a:solidFill>
                  <a:schemeClr val="tx1"/>
                </a:solidFill>
                <a:latin typeface="+mn-lt"/>
                <a:ea typeface="+mn-ea"/>
                <a:cs typeface="+mn-cs"/>
              </a:defRPr>
            </a:lvl4pPr>
            <a:lvl5pPr marL="971550" indent="-171450" algn="l" defTabSz="914400" rtl="0" eaLnBrk="1" latinLnBrk="0" hangingPunct="1">
              <a:lnSpc>
                <a:spcPct val="110000"/>
              </a:lnSpc>
              <a:spcBef>
                <a:spcPts val="0"/>
              </a:spcBef>
              <a:spcAft>
                <a:spcPts val="800"/>
              </a:spcAft>
              <a:buClr>
                <a:schemeClr val="tx2"/>
              </a:buClr>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THE LEGISLATIVE RESPONSE</a:t>
            </a:r>
          </a:p>
        </p:txBody>
      </p:sp>
    </p:spTree>
    <p:extLst>
      <p:ext uri="{BB962C8B-B14F-4D97-AF65-F5344CB8AC3E}">
        <p14:creationId xmlns:p14="http://schemas.microsoft.com/office/powerpoint/2010/main" val="6998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B4BE9CD1-1CA8-43BD-80D0-48B0B9C5E732}"/>
              </a:ext>
            </a:extLst>
          </p:cNvPr>
          <p:cNvSpPr>
            <a:spLocks noGrp="1"/>
          </p:cNvSpPr>
          <p:nvPr>
            <p:ph sz="quarter" idx="14"/>
          </p:nvPr>
        </p:nvSpPr>
        <p:spPr>
          <a:xfrm>
            <a:off x="1150309" y="1234333"/>
            <a:ext cx="5925527" cy="5010561"/>
          </a:xfrm>
        </p:spPr>
        <p:txBody>
          <a:bodyPr>
            <a:normAutofit/>
          </a:bodyPr>
          <a:lstStyle/>
          <a:p>
            <a:pPr marL="285750" indent="-285750" algn="just">
              <a:lnSpc>
                <a:spcPct val="107000"/>
              </a:lnSpc>
              <a:spcAft>
                <a:spcPts val="800"/>
              </a:spcAft>
              <a:buFont typeface="Wingdings" panose="05000000000000000000" pitchFamily="2" charset="2"/>
              <a:buChar char="§"/>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Offences against computers</a:t>
            </a:r>
          </a:p>
          <a:p>
            <a:pPr marL="285750" indent="-285750" algn="just">
              <a:lnSpc>
                <a:spcPct val="107000"/>
              </a:lnSpc>
              <a:spcAft>
                <a:spcPts val="800"/>
              </a:spcAft>
              <a:buFont typeface="Wingdings" panose="05000000000000000000" pitchFamily="2" charset="2"/>
              <a:buChar char="§"/>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Offences against the confidentiality, integrity and availability of computer data and systems</a:t>
            </a:r>
          </a:p>
          <a:p>
            <a:pPr marL="285750" indent="-285750" algn="just">
              <a:lnSpc>
                <a:spcPct val="107000"/>
              </a:lnSpc>
              <a:spcAft>
                <a:spcPts val="800"/>
              </a:spcAft>
              <a:buFont typeface="Wingdings" panose="05000000000000000000" pitchFamily="2" charset="2"/>
              <a:buChar char="§"/>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Illegal access to a computer system</a:t>
            </a:r>
          </a:p>
          <a:p>
            <a:pPr marL="285750" indent="-285750" algn="just">
              <a:lnSpc>
                <a:spcPct val="107000"/>
              </a:lnSpc>
              <a:spcAft>
                <a:spcPts val="800"/>
              </a:spcAft>
              <a:buFont typeface="Wingdings" panose="05000000000000000000" pitchFamily="2" charset="2"/>
              <a:buChar char="§"/>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Illegal interception</a:t>
            </a:r>
          </a:p>
          <a:p>
            <a:pPr marL="285750" indent="-285750" algn="just">
              <a:lnSpc>
                <a:spcPct val="107000"/>
              </a:lnSpc>
              <a:spcAft>
                <a:spcPts val="800"/>
              </a:spcAft>
              <a:buFont typeface="Wingdings" panose="05000000000000000000" pitchFamily="2" charset="2"/>
              <a:buChar char="§"/>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Data interference</a:t>
            </a:r>
          </a:p>
          <a:p>
            <a:pPr marL="285750" indent="-285750" algn="just">
              <a:lnSpc>
                <a:spcPct val="107000"/>
              </a:lnSpc>
              <a:spcAft>
                <a:spcPts val="800"/>
              </a:spcAft>
              <a:buFont typeface="Wingdings" panose="05000000000000000000" pitchFamily="2" charset="2"/>
              <a:buChar char="§"/>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System interference</a:t>
            </a:r>
          </a:p>
          <a:p>
            <a:pPr marL="285750" indent="-285750" algn="just">
              <a:lnSpc>
                <a:spcPct val="107000"/>
              </a:lnSpc>
              <a:spcAft>
                <a:spcPts val="800"/>
              </a:spcAft>
              <a:buFont typeface="Wingdings" panose="05000000000000000000" pitchFamily="2" charset="2"/>
              <a:buChar char="§"/>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Misuse of devices</a:t>
            </a:r>
          </a:p>
          <a:p>
            <a:pPr marL="285750" indent="-285750" algn="just">
              <a:lnSpc>
                <a:spcPct val="107000"/>
              </a:lnSpc>
              <a:spcAft>
                <a:spcPts val="800"/>
              </a:spcAft>
              <a:buFont typeface="Wingdings" panose="05000000000000000000" pitchFamily="2" charset="2"/>
              <a:buChar char="§"/>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Offences through computers</a:t>
            </a:r>
          </a:p>
          <a:p>
            <a:pPr marL="285750" indent="-285750" algn="just">
              <a:lnSpc>
                <a:spcPct val="107000"/>
              </a:lnSpc>
              <a:spcAft>
                <a:spcPts val="800"/>
              </a:spcAft>
              <a:buFont typeface="Wingdings" panose="05000000000000000000" pitchFamily="2" charset="2"/>
              <a:buChar char="§"/>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Computer-related forgery and fraud</a:t>
            </a:r>
          </a:p>
          <a:p>
            <a:pPr marL="285750" indent="-285750" algn="just">
              <a:lnSpc>
                <a:spcPct val="107000"/>
              </a:lnSpc>
              <a:spcAft>
                <a:spcPts val="800"/>
              </a:spcAft>
              <a:buFont typeface="Wingdings" panose="05000000000000000000" pitchFamily="2" charset="2"/>
              <a:buChar char="§"/>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Content-related offences (child pornography, xenophobia, racism)</a:t>
            </a:r>
          </a:p>
          <a:p>
            <a:pPr marL="285750" indent="-285750" algn="just">
              <a:lnSpc>
                <a:spcPct val="107000"/>
              </a:lnSpc>
              <a:spcAft>
                <a:spcPts val="800"/>
              </a:spcAft>
              <a:buFont typeface="Wingdings" panose="05000000000000000000" pitchFamily="2" charset="2"/>
              <a:buChar char="§"/>
            </a:pPr>
            <a:r>
              <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Offences related to intellectual property rights and similar rights</a:t>
            </a:r>
          </a:p>
        </p:txBody>
      </p:sp>
      <p:sp>
        <p:nvSpPr>
          <p:cNvPr id="2" name="Title 1">
            <a:extLst>
              <a:ext uri="{FF2B5EF4-FFF2-40B4-BE49-F238E27FC236}">
                <a16:creationId xmlns:a16="http://schemas.microsoft.com/office/drawing/2014/main" id="{048BAF25-400B-418A-B623-447B5C52F25A}"/>
              </a:ext>
            </a:extLst>
          </p:cNvPr>
          <p:cNvSpPr>
            <a:spLocks noGrp="1"/>
          </p:cNvSpPr>
          <p:nvPr>
            <p:ph type="title"/>
          </p:nvPr>
        </p:nvSpPr>
        <p:spPr>
          <a:xfrm>
            <a:off x="326232" y="249521"/>
            <a:ext cx="11391899" cy="609835"/>
          </a:xfrm>
          <a:ln>
            <a:solidFill>
              <a:schemeClr val="tx2">
                <a:lumMod val="75000"/>
              </a:schemeClr>
            </a:solidFill>
          </a:ln>
          <a:effectLst/>
        </p:spPr>
        <p:txBody>
          <a:bodyPr/>
          <a:lstStyle/>
          <a:p>
            <a:pPr algn="ctr"/>
            <a:r>
              <a:rPr lang="en-US" sz="2800" dirty="0"/>
              <a:t>Web Safety Covered by the Act</a:t>
            </a:r>
          </a:p>
        </p:txBody>
      </p:sp>
      <p:sp>
        <p:nvSpPr>
          <p:cNvPr id="3" name="Footer Placeholder 2">
            <a:extLst>
              <a:ext uri="{FF2B5EF4-FFF2-40B4-BE49-F238E27FC236}">
                <a16:creationId xmlns:a16="http://schemas.microsoft.com/office/drawing/2014/main" id="{A7833E1D-254A-4A27-86D9-65F7F6688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AB7DA-C358-4FC1-98A3-C4BA0F1BA8B1}"/>
              </a:ext>
            </a:extLst>
          </p:cNvPr>
          <p:cNvSpPr>
            <a:spLocks noGrp="1"/>
          </p:cNvSpPr>
          <p:nvPr>
            <p:ph type="sldNum" sz="quarter" idx="4"/>
          </p:nvPr>
        </p:nvSpPr>
        <p:spPr/>
        <p:txBody>
          <a:bodyPr/>
          <a:lstStyle/>
          <a:p>
            <a:fld id="{AD77D0B2-A74F-4C7C-97A5-C217087AD0C2}" type="slidenum">
              <a:rPr lang="en-US" smtClean="0"/>
              <a:pPr/>
              <a:t>5</a:t>
            </a:fld>
            <a:endParaRPr lang="en-US"/>
          </a:p>
        </p:txBody>
      </p:sp>
      <p:pic>
        <p:nvPicPr>
          <p:cNvPr id="8" name="Picture 7" descr="A close-up of a radio tower&#10;&#10;Description automatically generated with low confidence">
            <a:extLst>
              <a:ext uri="{FF2B5EF4-FFF2-40B4-BE49-F238E27FC236}">
                <a16:creationId xmlns:a16="http://schemas.microsoft.com/office/drawing/2014/main" id="{9308FB5D-8BEC-48BE-70A6-017D1301D66E}"/>
              </a:ext>
            </a:extLst>
          </p:cNvPr>
          <p:cNvPicPr>
            <a:picLocks noChangeAspect="1"/>
          </p:cNvPicPr>
          <p:nvPr/>
        </p:nvPicPr>
        <p:blipFill>
          <a:blip r:embed="rId2"/>
          <a:stretch>
            <a:fillRect/>
          </a:stretch>
        </p:blipFill>
        <p:spPr>
          <a:xfrm>
            <a:off x="7282664" y="1214572"/>
            <a:ext cx="3351088" cy="5026632"/>
          </a:xfrm>
          <a:prstGeom prst="rect">
            <a:avLst/>
          </a:prstGeom>
        </p:spPr>
      </p:pic>
    </p:spTree>
    <p:extLst>
      <p:ext uri="{BB962C8B-B14F-4D97-AF65-F5344CB8AC3E}">
        <p14:creationId xmlns:p14="http://schemas.microsoft.com/office/powerpoint/2010/main" val="274648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B4BE9CD1-1CA8-43BD-80D0-48B0B9C5E732}"/>
              </a:ext>
            </a:extLst>
          </p:cNvPr>
          <p:cNvSpPr>
            <a:spLocks noGrp="1"/>
          </p:cNvSpPr>
          <p:nvPr>
            <p:ph sz="quarter" idx="14"/>
          </p:nvPr>
        </p:nvSpPr>
        <p:spPr>
          <a:xfrm>
            <a:off x="976138" y="2790199"/>
            <a:ext cx="5925527" cy="1875378"/>
          </a:xfrm>
          <a:ln>
            <a:solidFill>
              <a:schemeClr val="tx2">
                <a:lumMod val="75000"/>
              </a:schemeClr>
            </a:solidFill>
          </a:ln>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D4D4F">
                  <a:lumMod val="50000"/>
                </a:srgbClr>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D4D4F">
                    <a:lumMod val="50000"/>
                  </a:srgbClr>
                </a:solidFill>
                <a:effectLst/>
                <a:uLnTx/>
                <a:uFillTx/>
                <a:latin typeface="Arial"/>
                <a:ea typeface="+mn-ea"/>
                <a:cs typeface="+mn-cs"/>
              </a:rPr>
              <a:t>Offences relating to telecom infrastructure are not covered under the Act. Such offences include: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D4D4F">
                  <a:lumMod val="50000"/>
                </a:srgbClr>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4D4D4F"/>
                </a:solidFill>
                <a:effectLst/>
                <a:uLnTx/>
                <a:uFillTx/>
                <a:latin typeface="Arial"/>
                <a:ea typeface="+mn-ea"/>
                <a:cs typeface="+mn-cs"/>
              </a:rPr>
              <a:t>Willful denial of access to telecommunications infrastructure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4D4D4F"/>
                </a:solidFill>
                <a:effectLst/>
                <a:uLnTx/>
                <a:uFillTx/>
                <a:latin typeface="Arial"/>
                <a:ea typeface="+mn-ea"/>
                <a:cs typeface="+mn-cs"/>
              </a:rPr>
              <a:t>Unlawful damaging of telecommunications infrastructure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b="0" dirty="0">
              <a:solidFill>
                <a:srgbClr val="4D4D4F"/>
              </a:solidFill>
              <a:latin typeface="Arial"/>
            </a:endParaRPr>
          </a:p>
        </p:txBody>
      </p:sp>
      <p:sp>
        <p:nvSpPr>
          <p:cNvPr id="3" name="Footer Placeholder 2">
            <a:extLst>
              <a:ext uri="{FF2B5EF4-FFF2-40B4-BE49-F238E27FC236}">
                <a16:creationId xmlns:a16="http://schemas.microsoft.com/office/drawing/2014/main" id="{A7833E1D-254A-4A27-86D9-65F7F6688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AB7DA-C358-4FC1-98A3-C4BA0F1BA8B1}"/>
              </a:ext>
            </a:extLst>
          </p:cNvPr>
          <p:cNvSpPr>
            <a:spLocks noGrp="1"/>
          </p:cNvSpPr>
          <p:nvPr>
            <p:ph type="sldNum" sz="quarter" idx="4"/>
          </p:nvPr>
        </p:nvSpPr>
        <p:spPr/>
        <p:txBody>
          <a:bodyPr/>
          <a:lstStyle/>
          <a:p>
            <a:fld id="{AD77D0B2-A74F-4C7C-97A5-C217087AD0C2}" type="slidenum">
              <a:rPr lang="en-US" smtClean="0"/>
              <a:pPr/>
              <a:t>6</a:t>
            </a:fld>
            <a:endParaRPr lang="en-US"/>
          </a:p>
        </p:txBody>
      </p:sp>
      <p:pic>
        <p:nvPicPr>
          <p:cNvPr id="8" name="Picture 7" descr="A close-up of a radio tower&#10;&#10;Description automatically generated with low confidence">
            <a:extLst>
              <a:ext uri="{FF2B5EF4-FFF2-40B4-BE49-F238E27FC236}">
                <a16:creationId xmlns:a16="http://schemas.microsoft.com/office/drawing/2014/main" id="{9308FB5D-8BEC-48BE-70A6-017D1301D66E}"/>
              </a:ext>
            </a:extLst>
          </p:cNvPr>
          <p:cNvPicPr>
            <a:picLocks noChangeAspect="1"/>
          </p:cNvPicPr>
          <p:nvPr/>
        </p:nvPicPr>
        <p:blipFill>
          <a:blip r:embed="rId2"/>
          <a:stretch>
            <a:fillRect/>
          </a:stretch>
        </p:blipFill>
        <p:spPr>
          <a:xfrm>
            <a:off x="7282664" y="1214572"/>
            <a:ext cx="3351088" cy="5026632"/>
          </a:xfrm>
          <a:prstGeom prst="rect">
            <a:avLst/>
          </a:prstGeom>
          <a:ln>
            <a:solidFill>
              <a:schemeClr val="tx2">
                <a:lumMod val="75000"/>
              </a:schemeClr>
            </a:solidFill>
          </a:ln>
        </p:spPr>
      </p:pic>
      <p:sp>
        <p:nvSpPr>
          <p:cNvPr id="5" name="Title 4">
            <a:extLst>
              <a:ext uri="{FF2B5EF4-FFF2-40B4-BE49-F238E27FC236}">
                <a16:creationId xmlns:a16="http://schemas.microsoft.com/office/drawing/2014/main" id="{E6E077F8-A7D8-9530-546E-2341C1AADFE9}"/>
              </a:ext>
            </a:extLst>
          </p:cNvPr>
          <p:cNvSpPr>
            <a:spLocks noGrp="1"/>
          </p:cNvSpPr>
          <p:nvPr>
            <p:ph type="title"/>
          </p:nvPr>
        </p:nvSpPr>
        <p:spPr>
          <a:xfrm>
            <a:off x="543482" y="1793574"/>
            <a:ext cx="7061356" cy="696921"/>
          </a:xfrm>
        </p:spPr>
        <p:txBody>
          <a:bodyPr/>
          <a:lstStyle/>
          <a:p>
            <a:r>
              <a:rPr lang="en-US" sz="2800" dirty="0"/>
              <a:t>THE GAPS CREATED UNDER THE ACT</a:t>
            </a:r>
            <a:endParaRPr lang="en-GB" sz="2800" dirty="0"/>
          </a:p>
        </p:txBody>
      </p:sp>
    </p:spTree>
    <p:extLst>
      <p:ext uri="{BB962C8B-B14F-4D97-AF65-F5344CB8AC3E}">
        <p14:creationId xmlns:p14="http://schemas.microsoft.com/office/powerpoint/2010/main" val="289671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A5C77E-36C7-4E82-985D-F42049F438F5}"/>
              </a:ext>
            </a:extLst>
          </p:cNvPr>
          <p:cNvSpPr>
            <a:spLocks noGrp="1"/>
          </p:cNvSpPr>
          <p:nvPr>
            <p:ph type="ctrTitle"/>
          </p:nvPr>
        </p:nvSpPr>
        <p:spPr>
          <a:xfrm>
            <a:off x="322714" y="333175"/>
            <a:ext cx="11575372" cy="1133253"/>
          </a:xfrm>
          <a:ln>
            <a:solidFill>
              <a:schemeClr val="tx1"/>
            </a:solidFill>
          </a:ln>
        </p:spPr>
        <p:txBody>
          <a:bodyPr>
            <a:normAutofit/>
          </a:bodyPr>
          <a:lstStyle/>
          <a:p>
            <a:pPr algn="r"/>
            <a:r>
              <a:rPr lang="en-US" sz="2800" dirty="0"/>
              <a:t>Reasons For Urgent Need For the Designation of </a:t>
            </a:r>
            <a:br>
              <a:rPr lang="en-US" sz="2800" dirty="0"/>
            </a:br>
            <a:r>
              <a:rPr lang="en-US" sz="2800" dirty="0"/>
              <a:t>Telecom Infrastructure as CNI</a:t>
            </a:r>
          </a:p>
        </p:txBody>
      </p:sp>
      <p:sp>
        <p:nvSpPr>
          <p:cNvPr id="4" name="Subtitle 3">
            <a:extLst>
              <a:ext uri="{FF2B5EF4-FFF2-40B4-BE49-F238E27FC236}">
                <a16:creationId xmlns:a16="http://schemas.microsoft.com/office/drawing/2014/main" id="{578811F9-397D-4ACD-B1A0-27DD7E5CF49D}"/>
              </a:ext>
            </a:extLst>
          </p:cNvPr>
          <p:cNvSpPr>
            <a:spLocks noGrp="1"/>
          </p:cNvSpPr>
          <p:nvPr>
            <p:ph type="subTitle" idx="1"/>
          </p:nvPr>
        </p:nvSpPr>
        <p:spPr>
          <a:xfrm>
            <a:off x="417443" y="1579569"/>
            <a:ext cx="11357113" cy="4727542"/>
          </a:xfrm>
        </p:spPr>
        <p:txBody>
          <a:bodyPr/>
          <a:lstStyle/>
          <a:p>
            <a:pPr marL="285750" indent="-285750" algn="just">
              <a:buFont typeface="Wingdings" panose="05000000000000000000" pitchFamily="2" charset="2"/>
              <a:buChar char="§"/>
            </a:pPr>
            <a:r>
              <a:rPr lang="en-US" sz="1500" dirty="0"/>
              <a:t>Because INVESTMENT is a COWARD; it does not thrive in an atmosphere of anarchy and disorder. A Declaration of telecommunication infrastructure as CNI is urgently needed.</a:t>
            </a:r>
          </a:p>
          <a:p>
            <a:pPr marL="285750" indent="-285750" algn="just">
              <a:buFont typeface="Wingdings" panose="05000000000000000000" pitchFamily="2" charset="2"/>
              <a:buChar char="§"/>
            </a:pPr>
            <a:r>
              <a:rPr lang="en-US" sz="1500" dirty="0"/>
              <a:t>The ICT sector, driven by the telecommunications industry, contributed N2.508 trillion in Q1, 2023 representing 14.13% of GDP.</a:t>
            </a:r>
          </a:p>
          <a:p>
            <a:pPr marL="285750" indent="-285750" algn="just">
              <a:buFont typeface="Wingdings" panose="05000000000000000000" pitchFamily="2" charset="2"/>
              <a:buChar char="§"/>
            </a:pPr>
            <a:r>
              <a:rPr lang="en-US" sz="1500" dirty="0"/>
              <a:t>Figures released by the National Bureau of Statistics (NBS) showed the sector recorded a 4.3% increase (up from 13.55% of Q4 2022).</a:t>
            </a:r>
          </a:p>
          <a:p>
            <a:pPr marL="285750" indent="-285750" algn="just">
              <a:buFont typeface="Wingdings" panose="05000000000000000000" pitchFamily="2" charset="2"/>
              <a:buChar char="§"/>
            </a:pPr>
            <a:r>
              <a:rPr lang="en-US" sz="1500" dirty="0"/>
              <a:t>The telecommunications industry is amongst the sectors that lifted the country out of recession in Q4 2020, contributing 12.45% to the country’s GDP.</a:t>
            </a:r>
          </a:p>
          <a:p>
            <a:pPr marL="285750" indent="-285750" algn="just">
              <a:buFont typeface="Wingdings" panose="05000000000000000000" pitchFamily="2" charset="2"/>
              <a:buChar char="§"/>
            </a:pPr>
            <a:r>
              <a:rPr lang="en-US" sz="1500" dirty="0"/>
              <a:t>The telecommunications sector has been a major driver of the digital economy agenda of the Federal Government in the last 5 years and it continues to provide the digital sinews that support the economy, especially during the COVID-19 pandemic.</a:t>
            </a:r>
          </a:p>
          <a:p>
            <a:pPr marL="285750" indent="-285750" algn="just">
              <a:buFont typeface="Wingdings" panose="05000000000000000000" pitchFamily="2" charset="2"/>
              <a:buChar char="§"/>
            </a:pPr>
            <a:r>
              <a:rPr lang="en-US" sz="1500" dirty="0"/>
              <a:t>Telecommunications infrastructure despite its importance, is frequently exposed to destabilizing acts like </a:t>
            </a:r>
            <a:r>
              <a:rPr lang="en-US" sz="1500" dirty="0" err="1"/>
              <a:t>fibre</a:t>
            </a:r>
            <a:r>
              <a:rPr lang="en-US" sz="1500" dirty="0"/>
              <a:t> cuts/sabotage, access denial etc., that result in network congestion, poor voice/data service quality and significant revenue loss for operators.</a:t>
            </a:r>
          </a:p>
          <a:p>
            <a:pPr marL="285750" indent="-285750" algn="just">
              <a:buFont typeface="Wingdings" panose="05000000000000000000" pitchFamily="2" charset="2"/>
              <a:buChar char="§"/>
            </a:pPr>
            <a:r>
              <a:rPr lang="en-US" sz="1500" dirty="0"/>
              <a:t>This ugly trend in the most successful sector of the country will continue unabated unless the telecommunications infrastructure is declared as CNI. </a:t>
            </a:r>
          </a:p>
          <a:p>
            <a:pPr marL="285750" indent="-285750" algn="just">
              <a:buFont typeface="Wingdings" panose="05000000000000000000" pitchFamily="2" charset="2"/>
              <a:buChar char="§"/>
            </a:pPr>
            <a:r>
              <a:rPr lang="en-US" sz="1500" dirty="0"/>
              <a:t>The designation will deter vandals, host communities, tax agencies and other government MDAs from wanton destruction and unlawful denial of access to the telecom infrastructure. </a:t>
            </a:r>
          </a:p>
          <a:p>
            <a:pPr marL="285750" indent="-285750" algn="just">
              <a:buFont typeface="Wingdings" panose="05000000000000000000" pitchFamily="2" charset="2"/>
              <a:buChar char="§"/>
            </a:pPr>
            <a:r>
              <a:rPr lang="en-US" sz="1500" dirty="0"/>
              <a:t>Attract more investment to the sector.</a:t>
            </a:r>
          </a:p>
        </p:txBody>
      </p:sp>
    </p:spTree>
    <p:extLst>
      <p:ext uri="{BB962C8B-B14F-4D97-AF65-F5344CB8AC3E}">
        <p14:creationId xmlns:p14="http://schemas.microsoft.com/office/powerpoint/2010/main" val="47876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B19137-D328-354B-8886-093332E9B736}"/>
              </a:ext>
            </a:extLst>
          </p:cNvPr>
          <p:cNvSpPr/>
          <p:nvPr/>
        </p:nvSpPr>
        <p:spPr>
          <a:xfrm>
            <a:off x="8223578" y="-7443"/>
            <a:ext cx="3988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1A539EB7-0A82-4DDA-A3CD-5BDC985DC622}"/>
              </a:ext>
            </a:extLst>
          </p:cNvPr>
          <p:cNvCxnSpPr>
            <a:cxnSpLocks/>
          </p:cNvCxnSpPr>
          <p:nvPr/>
        </p:nvCxnSpPr>
        <p:spPr>
          <a:xfrm>
            <a:off x="8383712" y="4852341"/>
            <a:ext cx="36686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FC908BBF-175E-4726-B1D0-37FE42298BBA}"/>
              </a:ext>
            </a:extLst>
          </p:cNvPr>
          <p:cNvSpPr>
            <a:spLocks noGrp="1"/>
          </p:cNvSpPr>
          <p:nvPr>
            <p:ph type="sldNum" sz="quarter" idx="4"/>
          </p:nvPr>
        </p:nvSpPr>
        <p:spPr>
          <a:xfrm>
            <a:off x="326232" y="6521726"/>
            <a:ext cx="365760" cy="182880"/>
          </a:xfrm>
        </p:spPr>
        <p:txBody>
          <a:bodyPr/>
          <a:lstStyle/>
          <a:p>
            <a:fld id="{AD77D0B2-A74F-4C7C-97A5-C217087AD0C2}" type="slidenum">
              <a:rPr lang="en-US" smtClean="0"/>
              <a:pPr/>
              <a:t>8</a:t>
            </a:fld>
            <a:endParaRPr lang="en-US"/>
          </a:p>
        </p:txBody>
      </p:sp>
      <p:sp>
        <p:nvSpPr>
          <p:cNvPr id="3" name="Title 2">
            <a:extLst>
              <a:ext uri="{FF2B5EF4-FFF2-40B4-BE49-F238E27FC236}">
                <a16:creationId xmlns:a16="http://schemas.microsoft.com/office/drawing/2014/main" id="{F077A020-C058-724F-907B-ED6FE7EBC42F}"/>
              </a:ext>
            </a:extLst>
          </p:cNvPr>
          <p:cNvSpPr>
            <a:spLocks noGrp="1"/>
          </p:cNvSpPr>
          <p:nvPr>
            <p:ph type="title"/>
          </p:nvPr>
        </p:nvSpPr>
        <p:spPr>
          <a:xfrm>
            <a:off x="2186237" y="1770287"/>
            <a:ext cx="3988904" cy="662781"/>
          </a:xfrm>
        </p:spPr>
        <p:txBody>
          <a:bodyPr/>
          <a:lstStyle/>
          <a:p>
            <a:pPr algn="ctr"/>
            <a:r>
              <a:rPr lang="en-US" sz="2800" dirty="0">
                <a:effectLst>
                  <a:outerShdw blurRad="38100" dist="38100" dir="2700000" algn="tl">
                    <a:srgbClr val="000000">
                      <a:alpha val="43137"/>
                    </a:srgbClr>
                  </a:outerShdw>
                </a:effectLst>
              </a:rPr>
              <a:t>RECOMMENDATIONS:</a:t>
            </a:r>
          </a:p>
        </p:txBody>
      </p:sp>
      <p:sp>
        <p:nvSpPr>
          <p:cNvPr id="40" name="TextBox 39">
            <a:extLst>
              <a:ext uri="{FF2B5EF4-FFF2-40B4-BE49-F238E27FC236}">
                <a16:creationId xmlns:a16="http://schemas.microsoft.com/office/drawing/2014/main" id="{C84E463D-6C07-4D71-A2EF-E9AEEB3A58B8}"/>
              </a:ext>
            </a:extLst>
          </p:cNvPr>
          <p:cNvSpPr txBox="1"/>
          <p:nvPr/>
        </p:nvSpPr>
        <p:spPr>
          <a:xfrm>
            <a:off x="8501743" y="866884"/>
            <a:ext cx="3550605" cy="1323439"/>
          </a:xfrm>
          <a:prstGeom prst="rect">
            <a:avLst/>
          </a:prstGeom>
          <a:noFill/>
        </p:spPr>
        <p:txBody>
          <a:bodyPr wrap="square" rtlCol="0">
            <a:spAutoFit/>
          </a:bodyPr>
          <a:lstStyle/>
          <a:p>
            <a:pPr marL="0" lvl="1" algn="ctr"/>
            <a:r>
              <a:rPr lang="en-US" sz="1600" dirty="0">
                <a:solidFill>
                  <a:schemeClr val="bg1"/>
                </a:solidFill>
              </a:rPr>
              <a:t>Issuance of Executive Order by the President designating telecommunications infrastructure as CNI in line with provisions of the Cybercrimes Act 2015</a:t>
            </a:r>
          </a:p>
        </p:txBody>
      </p:sp>
      <p:sp>
        <p:nvSpPr>
          <p:cNvPr id="42" name="TextBox 41">
            <a:extLst>
              <a:ext uri="{FF2B5EF4-FFF2-40B4-BE49-F238E27FC236}">
                <a16:creationId xmlns:a16="http://schemas.microsoft.com/office/drawing/2014/main" id="{6A87EF06-86E7-4ACD-8FC1-0080336BF6FD}"/>
              </a:ext>
            </a:extLst>
          </p:cNvPr>
          <p:cNvSpPr txBox="1"/>
          <p:nvPr/>
        </p:nvSpPr>
        <p:spPr>
          <a:xfrm>
            <a:off x="9158035" y="273126"/>
            <a:ext cx="2073580" cy="523220"/>
          </a:xfrm>
          <a:prstGeom prst="rect">
            <a:avLst/>
          </a:prstGeom>
          <a:noFill/>
        </p:spPr>
        <p:txBody>
          <a:bodyPr wrap="none" rtlCol="0">
            <a:spAutoFit/>
          </a:bodyPr>
          <a:lstStyle/>
          <a:p>
            <a:pPr algn="ctr"/>
            <a:r>
              <a:rPr lang="en-US" sz="2800" b="1" dirty="0">
                <a:solidFill>
                  <a:schemeClr val="bg1"/>
                </a:solidFill>
              </a:rPr>
              <a:t>Short Term</a:t>
            </a:r>
          </a:p>
        </p:txBody>
      </p:sp>
      <p:sp>
        <p:nvSpPr>
          <p:cNvPr id="43" name="TextBox 42">
            <a:extLst>
              <a:ext uri="{FF2B5EF4-FFF2-40B4-BE49-F238E27FC236}">
                <a16:creationId xmlns:a16="http://schemas.microsoft.com/office/drawing/2014/main" id="{5775D083-4D0B-4B5D-ADCA-59CBEF1A1C79}"/>
              </a:ext>
            </a:extLst>
          </p:cNvPr>
          <p:cNvSpPr txBox="1"/>
          <p:nvPr/>
        </p:nvSpPr>
        <p:spPr>
          <a:xfrm>
            <a:off x="8341659" y="5404882"/>
            <a:ext cx="3687482" cy="830997"/>
          </a:xfrm>
          <a:prstGeom prst="rect">
            <a:avLst/>
          </a:prstGeom>
          <a:noFill/>
        </p:spPr>
        <p:txBody>
          <a:bodyPr wrap="square" rtlCol="0">
            <a:spAutoFit/>
          </a:bodyPr>
          <a:lstStyle/>
          <a:p>
            <a:pPr marL="0" lvl="1" algn="ctr"/>
            <a:r>
              <a:rPr lang="en-US" sz="1600" dirty="0">
                <a:solidFill>
                  <a:schemeClr val="bg1"/>
                </a:solidFill>
              </a:rPr>
              <a:t>Enact legislation designating </a:t>
            </a:r>
          </a:p>
          <a:p>
            <a:pPr marL="0" lvl="1" algn="ctr"/>
            <a:r>
              <a:rPr lang="en-US" sz="1600" dirty="0">
                <a:solidFill>
                  <a:schemeClr val="bg1"/>
                </a:solidFill>
              </a:rPr>
              <a:t>telecommunications infrastructure </a:t>
            </a:r>
          </a:p>
          <a:p>
            <a:pPr marL="0" lvl="1" algn="ctr"/>
            <a:r>
              <a:rPr lang="en-US" sz="1600" dirty="0">
                <a:solidFill>
                  <a:schemeClr val="bg1"/>
                </a:solidFill>
              </a:rPr>
              <a:t>as CNI</a:t>
            </a:r>
          </a:p>
        </p:txBody>
      </p:sp>
      <p:sp>
        <p:nvSpPr>
          <p:cNvPr id="16" name="TextBox 15">
            <a:extLst>
              <a:ext uri="{FF2B5EF4-FFF2-40B4-BE49-F238E27FC236}">
                <a16:creationId xmlns:a16="http://schemas.microsoft.com/office/drawing/2014/main" id="{655910DB-13F3-244F-BF7D-8E0B03C2059B}"/>
              </a:ext>
            </a:extLst>
          </p:cNvPr>
          <p:cNvSpPr txBox="1"/>
          <p:nvPr/>
        </p:nvSpPr>
        <p:spPr>
          <a:xfrm>
            <a:off x="8364866" y="3143454"/>
            <a:ext cx="3687482" cy="1323439"/>
          </a:xfrm>
          <a:prstGeom prst="rect">
            <a:avLst/>
          </a:prstGeom>
          <a:noFill/>
        </p:spPr>
        <p:txBody>
          <a:bodyPr wrap="square" rtlCol="0">
            <a:spAutoFit/>
          </a:bodyPr>
          <a:lstStyle/>
          <a:p>
            <a:pPr marL="0" lvl="1" algn="ctr"/>
            <a:r>
              <a:rPr lang="en-US" sz="1600" dirty="0">
                <a:solidFill>
                  <a:schemeClr val="bg1"/>
                </a:solidFill>
              </a:rPr>
              <a:t>In either case, </a:t>
            </a:r>
          </a:p>
          <a:p>
            <a:pPr marL="0" lvl="1" algn="ctr"/>
            <a:r>
              <a:rPr lang="en-US" sz="1600" dirty="0">
                <a:solidFill>
                  <a:schemeClr val="bg1"/>
                </a:solidFill>
              </a:rPr>
              <a:t>need to designate a lead agency </a:t>
            </a:r>
          </a:p>
          <a:p>
            <a:pPr marL="0" lvl="1" algn="ctr"/>
            <a:r>
              <a:rPr lang="en-US" sz="1600" dirty="0">
                <a:solidFill>
                  <a:schemeClr val="bg1"/>
                </a:solidFill>
              </a:rPr>
              <a:t>to coordinate and manage protection of CNI in line with international best practices</a:t>
            </a:r>
          </a:p>
        </p:txBody>
      </p:sp>
      <p:cxnSp>
        <p:nvCxnSpPr>
          <p:cNvPr id="17" name="Straight Connector 16">
            <a:extLst>
              <a:ext uri="{FF2B5EF4-FFF2-40B4-BE49-F238E27FC236}">
                <a16:creationId xmlns:a16="http://schemas.microsoft.com/office/drawing/2014/main" id="{00636243-F46D-3D44-B10B-C3B000100402}"/>
              </a:ext>
            </a:extLst>
          </p:cNvPr>
          <p:cNvCxnSpPr>
            <a:cxnSpLocks/>
          </p:cNvCxnSpPr>
          <p:nvPr/>
        </p:nvCxnSpPr>
        <p:spPr>
          <a:xfrm>
            <a:off x="8360505" y="2550539"/>
            <a:ext cx="36686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5BFE7A-54BA-7746-E4EA-4C89BEA2C507}"/>
              </a:ext>
            </a:extLst>
          </p:cNvPr>
          <p:cNvSpPr txBox="1"/>
          <p:nvPr/>
        </p:nvSpPr>
        <p:spPr>
          <a:xfrm>
            <a:off x="9158035" y="4816424"/>
            <a:ext cx="2033258" cy="523219"/>
          </a:xfrm>
          <a:prstGeom prst="rect">
            <a:avLst/>
          </a:prstGeom>
          <a:noFill/>
        </p:spPr>
        <p:txBody>
          <a:bodyPr wrap="square" rtlCol="0">
            <a:spAutoFit/>
          </a:bodyPr>
          <a:lstStyle/>
          <a:p>
            <a:pPr algn="ctr"/>
            <a:r>
              <a:rPr lang="en-US" sz="2800" b="1" dirty="0">
                <a:solidFill>
                  <a:schemeClr val="bg1"/>
                </a:solidFill>
              </a:rPr>
              <a:t>Long Term</a:t>
            </a:r>
          </a:p>
        </p:txBody>
      </p:sp>
      <p:sp>
        <p:nvSpPr>
          <p:cNvPr id="10" name="TextBox 9">
            <a:extLst>
              <a:ext uri="{FF2B5EF4-FFF2-40B4-BE49-F238E27FC236}">
                <a16:creationId xmlns:a16="http://schemas.microsoft.com/office/drawing/2014/main" id="{B99325F8-4DDB-749F-081B-1DD6FC76A505}"/>
              </a:ext>
            </a:extLst>
          </p:cNvPr>
          <p:cNvSpPr txBox="1"/>
          <p:nvPr/>
        </p:nvSpPr>
        <p:spPr>
          <a:xfrm>
            <a:off x="8884392" y="2565200"/>
            <a:ext cx="2580543" cy="523220"/>
          </a:xfrm>
          <a:prstGeom prst="rect">
            <a:avLst/>
          </a:prstGeom>
          <a:noFill/>
        </p:spPr>
        <p:txBody>
          <a:bodyPr wrap="square" rtlCol="0">
            <a:spAutoFit/>
          </a:bodyPr>
          <a:lstStyle/>
          <a:p>
            <a:pPr algn="ctr"/>
            <a:r>
              <a:rPr lang="en-US" sz="2800" b="1" dirty="0">
                <a:solidFill>
                  <a:schemeClr val="bg1"/>
                </a:solidFill>
              </a:rPr>
              <a:t>Lead Agency</a:t>
            </a:r>
          </a:p>
        </p:txBody>
      </p:sp>
      <p:sp>
        <p:nvSpPr>
          <p:cNvPr id="18" name="Content Placeholder 17">
            <a:extLst>
              <a:ext uri="{FF2B5EF4-FFF2-40B4-BE49-F238E27FC236}">
                <a16:creationId xmlns:a16="http://schemas.microsoft.com/office/drawing/2014/main" id="{2E184861-F766-651A-87AD-A8592F7B57FC}"/>
              </a:ext>
            </a:extLst>
          </p:cNvPr>
          <p:cNvSpPr>
            <a:spLocks noGrp="1"/>
          </p:cNvSpPr>
          <p:nvPr>
            <p:ph sz="quarter" idx="15"/>
          </p:nvPr>
        </p:nvSpPr>
        <p:spPr>
          <a:xfrm>
            <a:off x="729604" y="3143454"/>
            <a:ext cx="7475128" cy="968261"/>
          </a:xfrm>
        </p:spPr>
        <p:txBody>
          <a:bodyPr/>
          <a:lstStyle/>
          <a:p>
            <a:pPr algn="ctr"/>
            <a:r>
              <a:rPr lang="en-US" dirty="0"/>
              <a:t>URGENT NEED FOR THE DESIGNATION OF TELECOM INFRASTRUCTURE AS CNI</a:t>
            </a:r>
          </a:p>
          <a:p>
            <a:pPr algn="ctr"/>
            <a:endParaRPr lang="en-GB" dirty="0"/>
          </a:p>
        </p:txBody>
      </p:sp>
    </p:spTree>
    <p:extLst>
      <p:ext uri="{BB962C8B-B14F-4D97-AF65-F5344CB8AC3E}">
        <p14:creationId xmlns:p14="http://schemas.microsoft.com/office/powerpoint/2010/main" val="2155146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C4EDF9F-3EDB-1C44-9527-524F84FE17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5EDD1452-A6C4-BB4C-B4CF-BAD2F91F0D25}"/>
              </a:ext>
            </a:extLst>
          </p:cNvPr>
          <p:cNvSpPr>
            <a:spLocks noGrp="1"/>
          </p:cNvSpPr>
          <p:nvPr>
            <p:ph type="ftr" sz="quarter" idx="11"/>
          </p:nvPr>
        </p:nvSpPr>
        <p:spPr>
          <a:xfrm>
            <a:off x="7715250" y="6359194"/>
            <a:ext cx="4115934" cy="216982"/>
          </a:xfrm>
        </p:spPr>
        <p:txBody>
          <a:bodyPr/>
          <a:lstStyle/>
          <a:p>
            <a:r>
              <a:rPr lang="en-US">
                <a:solidFill>
                  <a:schemeClr val="bg1"/>
                </a:solidFill>
              </a:rPr>
              <a:t>Footer</a:t>
            </a:r>
          </a:p>
        </p:txBody>
      </p:sp>
      <p:sp>
        <p:nvSpPr>
          <p:cNvPr id="8" name="Title 7">
            <a:extLst>
              <a:ext uri="{FF2B5EF4-FFF2-40B4-BE49-F238E27FC236}">
                <a16:creationId xmlns:a16="http://schemas.microsoft.com/office/drawing/2014/main" id="{B8551901-2ECA-104D-AD89-48CAA31894C2}"/>
              </a:ext>
            </a:extLst>
          </p:cNvPr>
          <p:cNvSpPr>
            <a:spLocks noGrp="1"/>
          </p:cNvSpPr>
          <p:nvPr>
            <p:ph type="title"/>
          </p:nvPr>
        </p:nvSpPr>
        <p:spPr>
          <a:xfrm>
            <a:off x="351816" y="284511"/>
            <a:ext cx="11370014" cy="662781"/>
          </a:xfrm>
        </p:spPr>
        <p:txBody>
          <a:bodyPr/>
          <a:lstStyle/>
          <a:p>
            <a:r>
              <a:rPr lang="en-US"/>
              <a:t>Thank You!</a:t>
            </a:r>
          </a:p>
        </p:txBody>
      </p:sp>
      <p:pic>
        <p:nvPicPr>
          <p:cNvPr id="7" name="Picture 6">
            <a:extLst>
              <a:ext uri="{FF2B5EF4-FFF2-40B4-BE49-F238E27FC236}">
                <a16:creationId xmlns:a16="http://schemas.microsoft.com/office/drawing/2014/main" id="{516824B1-879B-054E-96F7-BF65FAF05D47}"/>
              </a:ext>
            </a:extLst>
          </p:cNvPr>
          <p:cNvPicPr>
            <a:picLocks noChangeAspect="1"/>
          </p:cNvPicPr>
          <p:nvPr/>
        </p:nvPicPr>
        <p:blipFill>
          <a:blip r:embed="rId3"/>
          <a:stretch>
            <a:fillRect/>
          </a:stretch>
        </p:blipFill>
        <p:spPr>
          <a:xfrm>
            <a:off x="5123479" y="1850109"/>
            <a:ext cx="1926077" cy="1326449"/>
          </a:xfrm>
          <a:prstGeom prst="rect">
            <a:avLst/>
          </a:prstGeom>
        </p:spPr>
      </p:pic>
    </p:spTree>
    <p:extLst>
      <p:ext uri="{BB962C8B-B14F-4D97-AF65-F5344CB8AC3E}">
        <p14:creationId xmlns:p14="http://schemas.microsoft.com/office/powerpoint/2010/main" val="3969684206"/>
      </p:ext>
    </p:extLst>
  </p:cSld>
  <p:clrMapOvr>
    <a:masterClrMapping/>
  </p:clrMapOvr>
</p:sld>
</file>

<file path=ppt/theme/theme1.xml><?xml version="1.0" encoding="utf-8"?>
<a:theme xmlns:a="http://schemas.openxmlformats.org/drawingml/2006/main" name="ATC Master Template">
  <a:themeElements>
    <a:clrScheme name="Custom 2">
      <a:dk1>
        <a:srgbClr val="4D4D4F"/>
      </a:dk1>
      <a:lt1>
        <a:srgbClr val="FFFFFF"/>
      </a:lt1>
      <a:dk2>
        <a:srgbClr val="D11242"/>
      </a:dk2>
      <a:lt2>
        <a:srgbClr val="CDCFCD"/>
      </a:lt2>
      <a:accent1>
        <a:srgbClr val="0A7B85"/>
      </a:accent1>
      <a:accent2>
        <a:srgbClr val="1FA3D7"/>
      </a:accent2>
      <a:accent3>
        <a:srgbClr val="494E4D"/>
      </a:accent3>
      <a:accent4>
        <a:srgbClr val="BBCC93"/>
      </a:accent4>
      <a:accent5>
        <a:srgbClr val="457492"/>
      </a:accent5>
      <a:accent6>
        <a:srgbClr val="F58A71"/>
      </a:accent6>
      <a:hlink>
        <a:srgbClr val="5089AB"/>
      </a:hlink>
      <a:folHlink>
        <a:srgbClr val="5089A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ctr">
          <a:spcAft>
            <a:spcPts val="1800"/>
          </a:spcAft>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activity xmlns="4046b2df-1775-4dba-bdfa-f328e2eb8ca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5EDF9EBBA56B4A88512BBAC5343BB2" ma:contentTypeVersion="13" ma:contentTypeDescription="Create a new document." ma:contentTypeScope="" ma:versionID="21038c8da30b8f1dede2d6776cc9588a">
  <xsd:schema xmlns:xsd="http://www.w3.org/2001/XMLSchema" xmlns:xs="http://www.w3.org/2001/XMLSchema" xmlns:p="http://schemas.microsoft.com/office/2006/metadata/properties" xmlns:ns3="4046b2df-1775-4dba-bdfa-f328e2eb8ca2" xmlns:ns4="5043dfb7-6fd3-4188-ad3b-d3c16c4d4790" targetNamespace="http://schemas.microsoft.com/office/2006/metadata/properties" ma:root="true" ma:fieldsID="8ce0c79ccb4bc984287aff9dfa5af44c" ns3:_="" ns4:_="">
    <xsd:import namespace="4046b2df-1775-4dba-bdfa-f328e2eb8ca2"/>
    <xsd:import namespace="5043dfb7-6fd3-4188-ad3b-d3c16c4d47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_activity"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46b2df-1775-4dba-bdfa-f328e2eb8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_activity" ma:index="16" nillable="true" ma:displayName="_activity" ma:hidden="true" ma:internalName="_activity">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43dfb7-6fd3-4188-ad3b-d3c16c4d479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DC68EC-DFA7-4B12-92CC-A51D313543DC}">
  <ds:schemaRefs>
    <ds:schemaRef ds:uri="4046b2df-1775-4dba-bdfa-f328e2eb8ca2"/>
    <ds:schemaRef ds:uri="http://schemas.microsoft.com/office/2006/documentManagement/types"/>
    <ds:schemaRef ds:uri="http://www.w3.org/XML/1998/namespace"/>
    <ds:schemaRef ds:uri="http://purl.org/dc/elements/1.1/"/>
    <ds:schemaRef ds:uri="http://purl.org/dc/terms/"/>
    <ds:schemaRef ds:uri="http://purl.org/dc/dcmitype/"/>
    <ds:schemaRef ds:uri="5043dfb7-6fd3-4188-ad3b-d3c16c4d4790"/>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CA9BDA5-27FE-4196-89A1-E8A3E079DD27}">
  <ds:schemaRefs>
    <ds:schemaRef ds:uri="http://schemas.microsoft.com/sharepoint/v3/contenttype/forms"/>
  </ds:schemaRefs>
</ds:datastoreItem>
</file>

<file path=customXml/itemProps3.xml><?xml version="1.0" encoding="utf-8"?>
<ds:datastoreItem xmlns:ds="http://schemas.openxmlformats.org/officeDocument/2006/customXml" ds:itemID="{165661DA-972E-4370-B9E6-A29B3CED94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46b2df-1775-4dba-bdfa-f328e2eb8ca2"/>
    <ds:schemaRef ds:uri="5043dfb7-6fd3-4188-ad3b-d3c16c4d47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18275</TotalTime>
  <Words>904</Words>
  <Application>Microsoft Office PowerPoint</Application>
  <PresentationFormat>Widescreen</PresentationFormat>
  <Paragraphs>74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ATC Master Template</vt:lpstr>
      <vt:lpstr>The Nigeria eGovernment Summit 2023</vt:lpstr>
      <vt:lpstr>Policy Protection for Infrastructure Investment and  Web Safety affects all of us!</vt:lpstr>
      <vt:lpstr>Why worry about Policy Protection for Infrastructure Investment  and Web Safety?</vt:lpstr>
      <vt:lpstr>Policy Framework for Protection of Investment Infrastructure  and Web Safety</vt:lpstr>
      <vt:lpstr>Web Safety Covered by the Act</vt:lpstr>
      <vt:lpstr>THE GAPS CREATED UNDER THE ACT</vt:lpstr>
      <vt:lpstr>Reasons For Urgent Need For the Designation of  Telecom Infrastructure as CNI</vt:lpstr>
      <vt:lpstr>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External PowerPoint Template</dc:title>
  <dc:creator>Teri Savage</dc:creator>
  <cp:lastModifiedBy>Jared Mballo</cp:lastModifiedBy>
  <cp:revision>514</cp:revision>
  <dcterms:created xsi:type="dcterms:W3CDTF">2018-08-11T16:36:30Z</dcterms:created>
  <dcterms:modified xsi:type="dcterms:W3CDTF">2023-09-25T12:08:23Z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0x0101006E5EDF9EBBA56B4A88512BBAC5343BB2</vt:lpwstr>
  </property>
  <property fmtid="{D5CDD505-2E9C-101B-9397-08002B2CF9AE}" pid="3" name="Archive">
    <vt:lpwstr>false</vt:lpwstr>
  </property>
  <property fmtid="{D5CDD505-2E9C-101B-9397-08002B2CF9AE}" pid="4" name="Category0">
    <vt:lpwstr>PowerPoint Templates</vt:lpwstr>
  </property>
  <property fmtid="{D5CDD505-2E9C-101B-9397-08002B2CF9AE}" pid="5" name="Description0">
    <vt:lpwstr>U.S. PowerPoint template for external presentations</vt:lpwstr>
  </property>
  <property fmtid="{D5CDD505-2E9C-101B-9397-08002B2CF9AE}" pid="6" name="Document Type">
    <vt:lpwstr>Other Document</vt:lpwstr>
  </property>
</Properties>
</file>