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53" r:id="rId2"/>
  </p:sldMasterIdLst>
  <p:notesMasterIdLst>
    <p:notesMasterId r:id="rId14"/>
  </p:notesMasterIdLst>
  <p:sldIdLst>
    <p:sldId id="282" r:id="rId3"/>
    <p:sldId id="284" r:id="rId4"/>
    <p:sldId id="4626" r:id="rId5"/>
    <p:sldId id="256" r:id="rId6"/>
    <p:sldId id="4628" r:id="rId7"/>
    <p:sldId id="285" r:id="rId8"/>
    <p:sldId id="265" r:id="rId9"/>
    <p:sldId id="268" r:id="rId10"/>
    <p:sldId id="267" r:id="rId11"/>
    <p:sldId id="4623" r:id="rId12"/>
    <p:sldId id="4620" r:id="rId13"/>
  </p:sldIdLst>
  <p:sldSz cx="12192000" cy="6858000"/>
  <p:notesSz cx="12192000" cy="6858000"/>
  <p:embeddedFontLst>
    <p:embeddedFont>
      <p:font typeface="Arabic Typesetting" panose="03020402040406030203" pitchFamily="66" charset="-78"/>
      <p:regular r:id="rId15"/>
    </p:embeddedFont>
    <p:embeddedFont>
      <p:font typeface="Archivo Black" panose="020B0604020202020204" charset="0"/>
      <p:regular r:id="rId16"/>
    </p:embeddedFont>
    <p:embeddedFont>
      <p:font typeface="Arimo" panose="020B0604020202020204" charset="0"/>
      <p:regular r:id="rId17"/>
      <p:bold r:id="rId18"/>
      <p:italic r:id="rId19"/>
      <p:boldItalic r:id="rId20"/>
    </p:embeddedFont>
    <p:embeddedFont>
      <p:font typeface="Audiowide" panose="02000503000000020004" pitchFamily="2" charset="0"/>
      <p:regular r:id="rId21"/>
    </p:embeddedFont>
    <p:embeddedFont>
      <p:font typeface="Bodoni MT" panose="02070603080606020203" pitchFamily="18" charset="0"/>
      <p:regular r:id="rId22"/>
      <p:bold r:id="rId23"/>
      <p:italic r:id="rId24"/>
      <p:boldItalic r:id="rId25"/>
    </p:embeddedFont>
    <p:embeddedFont>
      <p:font typeface="Cooper Black" panose="0208090404030B020404" pitchFamily="18" charset="0"/>
      <p:regular r:id="rId26"/>
    </p:embeddedFont>
    <p:embeddedFont>
      <p:font typeface="DM Sans" pitchFamily="2" charset="0"/>
      <p:regular r:id="rId27"/>
      <p:bold r:id="rId28"/>
      <p:italic r:id="rId29"/>
      <p:boldItalic r:id="rId30"/>
    </p:embeddedFont>
    <p:embeddedFont>
      <p:font typeface="DM Sans Bold" charset="0"/>
      <p:bold r:id="rId31"/>
    </p:embeddedFont>
    <p:embeddedFont>
      <p:font typeface="Liter" panose="020B0604020202020204" charset="0"/>
      <p:regular r:id="rId32"/>
    </p:embeddedFont>
    <p:embeddedFont>
      <p:font typeface="Perpetua" panose="02020502060401020303" pitchFamily="18" charset="0"/>
      <p:regular r:id="rId33"/>
      <p:bold r:id="rId34"/>
      <p:italic r:id="rId35"/>
      <p:boldItalic r:id="rId36"/>
    </p:embeddedFont>
    <p:embeddedFont>
      <p:font typeface="PT Sans" panose="020B0503020203020204" pitchFamily="34" charset="0"/>
      <p:regular r:id="rId37"/>
      <p:bold r:id="rId38"/>
      <p:italic r:id="rId39"/>
      <p:boldItalic r:id="rId40"/>
    </p:embeddedFont>
    <p:embeddedFont>
      <p:font typeface="Quattrocento Sans" panose="020B0502050000020003" pitchFamily="34" charset="0"/>
      <p:regular r:id="rId41"/>
      <p:bold r:id="rId42"/>
      <p:italic r:id="rId43"/>
      <p:boldItalic r:id="rId44"/>
    </p:embeddedFont>
    <p:embeddedFont>
      <p:font typeface="Roboto Condensed" panose="02000000000000000000" pitchFamily="2"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1FF"/>
    <a:srgbClr val="FFCCFF"/>
    <a:srgbClr val="FEBEFF"/>
    <a:srgbClr val="88D6D8"/>
    <a:srgbClr val="8CECE5"/>
    <a:srgbClr val="79FFDC"/>
    <a:srgbClr val="000000"/>
    <a:srgbClr val="008E40"/>
    <a:srgbClr val="05AF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61" autoAdjust="0"/>
    <p:restoredTop sz="94610"/>
  </p:normalViewPr>
  <p:slideViewPr>
    <p:cSldViewPr snapToGrid="0" snapToObjects="1">
      <p:cViewPr varScale="1">
        <p:scale>
          <a:sx n="67" d="100"/>
          <a:sy n="67" d="100"/>
        </p:scale>
        <p:origin x="42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font" Target="fonts/font25.fntdata"/><Relationship Id="rId21" Type="http://schemas.openxmlformats.org/officeDocument/2006/relationships/font" Target="fonts/font7.fntdata"/><Relationship Id="rId34" Type="http://schemas.openxmlformats.org/officeDocument/2006/relationships/font" Target="fonts/font20.fntdata"/><Relationship Id="rId42" Type="http://schemas.openxmlformats.org/officeDocument/2006/relationships/font" Target="fonts/font28.fntdata"/><Relationship Id="rId47" Type="http://schemas.openxmlformats.org/officeDocument/2006/relationships/font" Target="fonts/font33.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font" Target="fonts/font2.fntdata"/><Relationship Id="rId29" Type="http://schemas.openxmlformats.org/officeDocument/2006/relationships/font" Target="fonts/font15.fntdata"/><Relationship Id="rId11" Type="http://schemas.openxmlformats.org/officeDocument/2006/relationships/slide" Target="slides/slide9.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font" Target="fonts/font23.fntdata"/><Relationship Id="rId40" Type="http://schemas.openxmlformats.org/officeDocument/2006/relationships/font" Target="fonts/font26.fntdata"/><Relationship Id="rId45" Type="http://schemas.openxmlformats.org/officeDocument/2006/relationships/font" Target="fonts/font31.fntdata"/><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31" Type="http://schemas.openxmlformats.org/officeDocument/2006/relationships/font" Target="fonts/font17.fntdata"/><Relationship Id="rId44" Type="http://schemas.openxmlformats.org/officeDocument/2006/relationships/font" Target="fonts/font30.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43" Type="http://schemas.openxmlformats.org/officeDocument/2006/relationships/font" Target="fonts/font29.fntdata"/><Relationship Id="rId48" Type="http://schemas.openxmlformats.org/officeDocument/2006/relationships/font" Target="fonts/font34.fnt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font" Target="fonts/font24.fntdata"/><Relationship Id="rId46" Type="http://schemas.openxmlformats.org/officeDocument/2006/relationships/font" Target="fonts/font32.fntdata"/><Relationship Id="rId20" Type="http://schemas.openxmlformats.org/officeDocument/2006/relationships/font" Target="fonts/font6.fntdata"/><Relationship Id="rId41" Type="http://schemas.openxmlformats.org/officeDocument/2006/relationships/font" Target="fonts/font27.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A4C406FA-2102-4611-8C2E-8B970B09E815}" type="datetimeFigureOut">
              <a:rPr lang="en-US" smtClean="0"/>
              <a:t>9/9/2026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D481985A-76A5-4B6D-A030-22DF726A4E88}" type="slidenum">
              <a:rPr lang="en-US" smtClean="0"/>
              <a:t>‹#›</a:t>
            </a:fld>
            <a:endParaRPr lang="en-US"/>
          </a:p>
        </p:txBody>
      </p:sp>
    </p:spTree>
    <p:extLst>
      <p:ext uri="{BB962C8B-B14F-4D97-AF65-F5344CB8AC3E}">
        <p14:creationId xmlns:p14="http://schemas.microsoft.com/office/powerpoint/2010/main" val="2048910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BBB53-3743-75E9-E38A-0774E53A1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A2ADCD-E283-0210-EE46-9628627E9FC5}"/>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88B0AB35-8C64-C744-1F87-74D5841B43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8FB891-458A-3074-D0A6-098C00CB2C6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fld id="{F7021451-1387-4CA6-816F-3879F97B5CBC}" type="slidenum">
              <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rPr>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t>10</a:t>
            </a:fld>
            <a:endParaRPr kumimoji="0" lang="en-US" sz="1400"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Tree>
    <p:extLst>
      <p:ext uri="{BB962C8B-B14F-4D97-AF65-F5344CB8AC3E}">
        <p14:creationId xmlns:p14="http://schemas.microsoft.com/office/powerpoint/2010/main" val="351843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21aae2afea_0_14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62" name="Google Shape;262;g221aae2afea_0_1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1692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09600" y="1694367"/>
            <a:ext cx="8157200" cy="2656000"/>
          </a:xfrm>
          <a:prstGeom prst="rect">
            <a:avLst/>
          </a:prstGeom>
        </p:spPr>
        <p:txBody>
          <a:bodyPr spcFirstLastPara="1" wrap="square" lIns="91425" tIns="91425" rIns="91425" bIns="91425" anchor="b" anchorCtr="0">
            <a:noAutofit/>
          </a:bodyPr>
          <a:lstStyle>
            <a:lvl1pPr lvl="0" rtl="0">
              <a:lnSpc>
                <a:spcPct val="85000"/>
              </a:lnSpc>
              <a:spcBef>
                <a:spcPts val="0"/>
              </a:spcBef>
              <a:spcAft>
                <a:spcPts val="0"/>
              </a:spcAft>
              <a:buClr>
                <a:srgbClr val="191919"/>
              </a:buClr>
              <a:buSzPts val="5200"/>
              <a:buNone/>
              <a:defRPr sz="7466"/>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609600" y="4603633"/>
            <a:ext cx="5486400" cy="560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2267" b="0">
                <a:solidFill>
                  <a:srgbClr val="152A00"/>
                </a:solidFill>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11" name="Google Shape;11;p2"/>
          <p:cNvSpPr txBox="1">
            <a:spLocks noGrp="1"/>
          </p:cNvSpPr>
          <p:nvPr>
            <p:ph type="subTitle" idx="2"/>
          </p:nvPr>
        </p:nvSpPr>
        <p:spPr>
          <a:xfrm>
            <a:off x="0" y="6361600"/>
            <a:ext cx="12192000" cy="496400"/>
          </a:xfrm>
          <a:prstGeom prst="rect">
            <a:avLst/>
          </a:prstGeom>
          <a:solidFill>
            <a:schemeClr val="dk1"/>
          </a:solidFill>
        </p:spPr>
        <p:txBody>
          <a:bodyPr spcFirstLastPara="1" wrap="square" lIns="91425" tIns="91425" rIns="91425" bIns="91425" anchor="ctr" anchorCtr="0">
            <a:noAutofit/>
          </a:bodyPr>
          <a:lstStyle>
            <a:lvl1pPr lvl="0" algn="ctr" rtl="0">
              <a:spcBef>
                <a:spcPts val="0"/>
              </a:spcBef>
              <a:spcAft>
                <a:spcPts val="0"/>
              </a:spcAft>
              <a:buClr>
                <a:schemeClr val="accent6"/>
              </a:buClr>
              <a:buSzPts val="1600"/>
              <a:buNone/>
              <a:defRPr sz="1467">
                <a:solidFill>
                  <a:schemeClr val="accent6"/>
                </a:solidFill>
                <a:latin typeface="Audiowide" panose="02000503000000020004"/>
                <a:ea typeface="Audiowide" panose="02000503000000020004"/>
                <a:cs typeface="Audiowide" panose="02000503000000020004"/>
                <a:sym typeface="Audiowide" panose="02000503000000020004"/>
              </a:defRPr>
            </a:lvl1pPr>
            <a:lvl2pPr lvl="1" rtl="0">
              <a:spcBef>
                <a:spcPts val="2133"/>
              </a:spcBef>
              <a:spcAft>
                <a:spcPts val="0"/>
              </a:spcAft>
              <a:buClr>
                <a:schemeClr val="accent6"/>
              </a:buClr>
              <a:buSzPts val="1600"/>
              <a:buNone/>
              <a:defRPr>
                <a:solidFill>
                  <a:schemeClr val="accent6"/>
                </a:solidFill>
              </a:defRPr>
            </a:lvl2pPr>
            <a:lvl3pPr lvl="2" rtl="0">
              <a:spcBef>
                <a:spcPts val="2133"/>
              </a:spcBef>
              <a:spcAft>
                <a:spcPts val="0"/>
              </a:spcAft>
              <a:buClr>
                <a:schemeClr val="accent6"/>
              </a:buClr>
              <a:buSzPts val="1600"/>
              <a:buNone/>
              <a:defRPr>
                <a:solidFill>
                  <a:schemeClr val="accent6"/>
                </a:solidFill>
              </a:defRPr>
            </a:lvl3pPr>
            <a:lvl4pPr lvl="3" rtl="0">
              <a:spcBef>
                <a:spcPts val="2133"/>
              </a:spcBef>
              <a:spcAft>
                <a:spcPts val="0"/>
              </a:spcAft>
              <a:buClr>
                <a:schemeClr val="accent6"/>
              </a:buClr>
              <a:buSzPts val="1600"/>
              <a:buNone/>
              <a:defRPr>
                <a:solidFill>
                  <a:schemeClr val="accent6"/>
                </a:solidFill>
              </a:defRPr>
            </a:lvl4pPr>
            <a:lvl5pPr lvl="4" rtl="0">
              <a:spcBef>
                <a:spcPts val="2133"/>
              </a:spcBef>
              <a:spcAft>
                <a:spcPts val="0"/>
              </a:spcAft>
              <a:buClr>
                <a:schemeClr val="accent6"/>
              </a:buClr>
              <a:buSzPts val="1600"/>
              <a:buNone/>
              <a:defRPr>
                <a:solidFill>
                  <a:schemeClr val="accent6"/>
                </a:solidFill>
              </a:defRPr>
            </a:lvl5pPr>
            <a:lvl6pPr lvl="5" rtl="0">
              <a:spcBef>
                <a:spcPts val="2133"/>
              </a:spcBef>
              <a:spcAft>
                <a:spcPts val="0"/>
              </a:spcAft>
              <a:buClr>
                <a:schemeClr val="accent6"/>
              </a:buClr>
              <a:buSzPts val="1600"/>
              <a:buNone/>
              <a:defRPr>
                <a:solidFill>
                  <a:schemeClr val="accent6"/>
                </a:solidFill>
              </a:defRPr>
            </a:lvl6pPr>
            <a:lvl7pPr lvl="6" rtl="0">
              <a:spcBef>
                <a:spcPts val="2133"/>
              </a:spcBef>
              <a:spcAft>
                <a:spcPts val="0"/>
              </a:spcAft>
              <a:buClr>
                <a:schemeClr val="accent6"/>
              </a:buClr>
              <a:buSzPts val="1600"/>
              <a:buNone/>
              <a:defRPr>
                <a:solidFill>
                  <a:schemeClr val="accent6"/>
                </a:solidFill>
              </a:defRPr>
            </a:lvl7pPr>
            <a:lvl8pPr lvl="7" rtl="0">
              <a:spcBef>
                <a:spcPts val="2133"/>
              </a:spcBef>
              <a:spcAft>
                <a:spcPts val="0"/>
              </a:spcAft>
              <a:buClr>
                <a:schemeClr val="accent6"/>
              </a:buClr>
              <a:buSzPts val="1600"/>
              <a:buNone/>
              <a:defRPr>
                <a:solidFill>
                  <a:schemeClr val="accent6"/>
                </a:solidFill>
              </a:defRPr>
            </a:lvl8pPr>
            <a:lvl9pPr lvl="8" rtl="0">
              <a:spcBef>
                <a:spcPts val="2133"/>
              </a:spcBef>
              <a:spcAft>
                <a:spcPts val="2133"/>
              </a:spcAft>
              <a:buClr>
                <a:schemeClr val="accent6"/>
              </a:buClr>
              <a:buSzPts val="1600"/>
              <a:buNone/>
              <a:defRPr>
                <a:solidFill>
                  <a:schemeClr val="accent6"/>
                </a:solidFill>
              </a:defRPr>
            </a:lvl9pPr>
          </a:lstStyle>
          <a:p>
            <a:endParaRPr/>
          </a:p>
        </p:txBody>
      </p:sp>
    </p:spTree>
    <p:extLst>
      <p:ext uri="{BB962C8B-B14F-4D97-AF65-F5344CB8AC3E}">
        <p14:creationId xmlns:p14="http://schemas.microsoft.com/office/powerpoint/2010/main" val="1520875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60000" y="3085400"/>
            <a:ext cx="67568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667"/>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4" name="Google Shape;14;p3"/>
          <p:cNvSpPr txBox="1">
            <a:spLocks noGrp="1"/>
          </p:cNvSpPr>
          <p:nvPr>
            <p:ph type="title" idx="2" hasCustomPrompt="1"/>
          </p:nvPr>
        </p:nvSpPr>
        <p:spPr>
          <a:xfrm>
            <a:off x="960000" y="1963000"/>
            <a:ext cx="1219200" cy="11224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5" name="Google Shape;15;p3"/>
          <p:cNvSpPr txBox="1">
            <a:spLocks noGrp="1"/>
          </p:cNvSpPr>
          <p:nvPr>
            <p:ph type="subTitle" idx="1"/>
          </p:nvPr>
        </p:nvSpPr>
        <p:spPr>
          <a:xfrm>
            <a:off x="960000" y="4207800"/>
            <a:ext cx="6756800" cy="68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971404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p:nvPr/>
        </p:nvSpPr>
        <p:spPr>
          <a:xfrm>
            <a:off x="0" y="6361600"/>
            <a:ext cx="12192000" cy="496400"/>
          </a:xfrm>
          <a:prstGeom prst="rect">
            <a:avLst/>
          </a:prstGeom>
          <a:solidFill>
            <a:srgbClr val="044C2C"/>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altLang="en-GB" sz="1467">
                <a:solidFill>
                  <a:srgbClr val="FBFBFB"/>
                </a:solidFill>
                <a:latin typeface="Audiowide" panose="02000503000000020004"/>
                <a:ea typeface="Audiowide" panose="02000503000000020004"/>
                <a:cs typeface="Audiowide" panose="02000503000000020004"/>
                <a:sym typeface="Audiowide" panose="02000503000000020004"/>
              </a:rPr>
              <a:t>NIGERIA DATA PROTECTION COMMISSION</a:t>
            </a:r>
          </a:p>
        </p:txBody>
      </p:sp>
      <p:sp>
        <p:nvSpPr>
          <p:cNvPr id="43" name="Google Shape;43;p4"/>
          <p:cNvSpPr txBox="1">
            <a:spLocks noGrp="1"/>
          </p:cNvSpPr>
          <p:nvPr>
            <p:ph type="body" idx="1"/>
          </p:nvPr>
        </p:nvSpPr>
        <p:spPr>
          <a:xfrm>
            <a:off x="609600" y="2103667"/>
            <a:ext cx="10622400" cy="4072400"/>
          </a:xfrm>
          <a:prstGeom prst="rect">
            <a:avLst/>
          </a:prstGeom>
        </p:spPr>
        <p:txBody>
          <a:bodyPr spcFirstLastPara="1" wrap="square" lIns="91425" tIns="91425" rIns="91425" bIns="91425" anchor="ctr" anchorCtr="0">
            <a:noAutofit/>
          </a:bodyPr>
          <a:lstStyle>
            <a:lvl1pPr marL="609585" lvl="0" indent="-423323" rtl="0">
              <a:lnSpc>
                <a:spcPct val="100000"/>
              </a:lnSpc>
              <a:spcBef>
                <a:spcPts val="0"/>
              </a:spcBef>
              <a:spcAft>
                <a:spcPts val="0"/>
              </a:spcAft>
              <a:buClr>
                <a:schemeClr val="dk2"/>
              </a:buClr>
              <a:buSzPts val="1400"/>
              <a:buChar char="●"/>
              <a:defRPr sz="1600"/>
            </a:lvl1pPr>
            <a:lvl2pPr marL="1219170" lvl="1" indent="-423323" rtl="0">
              <a:lnSpc>
                <a:spcPct val="115000"/>
              </a:lnSpc>
              <a:spcBef>
                <a:spcPts val="2133"/>
              </a:spcBef>
              <a:spcAft>
                <a:spcPts val="0"/>
              </a:spcAft>
              <a:buSzPts val="1400"/>
              <a:buFont typeface="Roboto Condensed"/>
              <a:buChar char="○"/>
              <a:defRPr sz="1600">
                <a:latin typeface="Manrope"/>
                <a:ea typeface="Manrope"/>
                <a:cs typeface="Manrope"/>
                <a:sym typeface="Manrope"/>
              </a:defRPr>
            </a:lvl2pPr>
            <a:lvl3pPr marL="1828754" lvl="2" indent="-423323" rtl="0">
              <a:lnSpc>
                <a:spcPct val="115000"/>
              </a:lnSpc>
              <a:spcBef>
                <a:spcPts val="0"/>
              </a:spcBef>
              <a:spcAft>
                <a:spcPts val="0"/>
              </a:spcAft>
              <a:buSzPts val="1400"/>
              <a:buFont typeface="Roboto Condensed"/>
              <a:buChar char="■"/>
              <a:defRPr sz="1867"/>
            </a:lvl3pPr>
            <a:lvl4pPr marL="2438339" lvl="3" indent="-423323" rtl="0">
              <a:lnSpc>
                <a:spcPct val="115000"/>
              </a:lnSpc>
              <a:spcBef>
                <a:spcPts val="2133"/>
              </a:spcBef>
              <a:spcAft>
                <a:spcPts val="0"/>
              </a:spcAft>
              <a:buSzPts val="1400"/>
              <a:buFont typeface="Roboto Condensed"/>
              <a:buChar char="●"/>
              <a:defRPr sz="1867"/>
            </a:lvl4pPr>
            <a:lvl5pPr marL="3047924" lvl="4" indent="-423323" rtl="0">
              <a:lnSpc>
                <a:spcPct val="115000"/>
              </a:lnSpc>
              <a:spcBef>
                <a:spcPts val="2133"/>
              </a:spcBef>
              <a:spcAft>
                <a:spcPts val="0"/>
              </a:spcAft>
              <a:buSzPts val="1400"/>
              <a:buFont typeface="Roboto Condensed"/>
              <a:buChar char="○"/>
              <a:defRPr sz="1867"/>
            </a:lvl5pPr>
            <a:lvl6pPr marL="3657509" lvl="5" indent="-423323" rtl="0">
              <a:lnSpc>
                <a:spcPct val="115000"/>
              </a:lnSpc>
              <a:spcBef>
                <a:spcPts val="2133"/>
              </a:spcBef>
              <a:spcAft>
                <a:spcPts val="0"/>
              </a:spcAft>
              <a:buSzPts val="1400"/>
              <a:buFont typeface="Roboto Condensed"/>
              <a:buChar char="■"/>
              <a:defRPr sz="1867"/>
            </a:lvl6pPr>
            <a:lvl7pPr marL="4267093" lvl="6" indent="-423323" rtl="0">
              <a:lnSpc>
                <a:spcPct val="115000"/>
              </a:lnSpc>
              <a:spcBef>
                <a:spcPts val="2133"/>
              </a:spcBef>
              <a:spcAft>
                <a:spcPts val="0"/>
              </a:spcAft>
              <a:buSzPts val="1400"/>
              <a:buFont typeface="Roboto Condensed"/>
              <a:buChar char="●"/>
              <a:defRPr sz="1867"/>
            </a:lvl7pPr>
            <a:lvl8pPr marL="4876678" lvl="7" indent="-423323" rtl="0">
              <a:lnSpc>
                <a:spcPct val="115000"/>
              </a:lnSpc>
              <a:spcBef>
                <a:spcPts val="2133"/>
              </a:spcBef>
              <a:spcAft>
                <a:spcPts val="0"/>
              </a:spcAft>
              <a:buSzPts val="1400"/>
              <a:buFont typeface="Roboto Condensed"/>
              <a:buChar char="○"/>
              <a:defRPr sz="1867"/>
            </a:lvl8pPr>
            <a:lvl9pPr marL="5486263" lvl="8" indent="-423323" rtl="0">
              <a:lnSpc>
                <a:spcPct val="115000"/>
              </a:lnSpc>
              <a:spcBef>
                <a:spcPts val="2133"/>
              </a:spcBef>
              <a:spcAft>
                <a:spcPts val="2133"/>
              </a:spcAft>
              <a:buSzPts val="1400"/>
              <a:buFont typeface="Roboto Condensed"/>
              <a:buChar char="■"/>
              <a:defRPr sz="1867"/>
            </a:lvl9pPr>
          </a:lstStyle>
          <a:p>
            <a:endParaRPr/>
          </a:p>
        </p:txBody>
      </p:sp>
      <p:sp>
        <p:nvSpPr>
          <p:cNvPr id="44" name="Google Shape;44;p4"/>
          <p:cNvSpPr txBox="1">
            <a:spLocks noGrp="1"/>
          </p:cNvSpPr>
          <p:nvPr>
            <p:ph type="title"/>
          </p:nvPr>
        </p:nvSpPr>
        <p:spPr>
          <a:xfrm>
            <a:off x="609600" y="553200"/>
            <a:ext cx="10972800" cy="155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4267">
                <a:solidFill>
                  <a:srgbClr val="044C2C"/>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2" name="Picture 0" descr="NDPC TRANSPARENT BACKGROUND"/>
          <p:cNvPicPr>
            <a:picLocks noChangeAspect="1"/>
          </p:cNvPicPr>
          <p:nvPr userDrawn="1"/>
        </p:nvPicPr>
        <p:blipFill>
          <a:blip r:embed="rId2"/>
          <a:stretch>
            <a:fillRect/>
          </a:stretch>
        </p:blipFill>
        <p:spPr>
          <a:xfrm>
            <a:off x="10320867" y="-219286"/>
            <a:ext cx="1494367" cy="1494367"/>
          </a:xfrm>
          <a:prstGeom prst="rect">
            <a:avLst/>
          </a:prstGeom>
        </p:spPr>
      </p:pic>
    </p:spTree>
    <p:extLst>
      <p:ext uri="{BB962C8B-B14F-4D97-AF65-F5344CB8AC3E}">
        <p14:creationId xmlns:p14="http://schemas.microsoft.com/office/powerpoint/2010/main" val="983150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5"/>
        <p:cNvGrpSpPr/>
        <p:nvPr/>
      </p:nvGrpSpPr>
      <p:grpSpPr>
        <a:xfrm>
          <a:off x="0" y="0"/>
          <a:ext cx="0" cy="0"/>
          <a:chOff x="0" y="0"/>
          <a:chExt cx="0" cy="0"/>
        </a:xfrm>
      </p:grpSpPr>
      <p:sp>
        <p:nvSpPr>
          <p:cNvPr id="46" name="Google Shape;46;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7" name="Google Shape;47;p5"/>
          <p:cNvSpPr txBox="1">
            <a:spLocks noGrp="1"/>
          </p:cNvSpPr>
          <p:nvPr>
            <p:ph type="title" idx="2"/>
          </p:nvPr>
        </p:nvSpPr>
        <p:spPr>
          <a:xfrm>
            <a:off x="2049900" y="2816263"/>
            <a:ext cx="3656800" cy="745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3500"/>
              <a:buNone/>
              <a:defRPr sz="3333" b="0">
                <a:solidFill>
                  <a:schemeClr val="lt2"/>
                </a:solidFill>
              </a:defRPr>
            </a:lvl1pPr>
            <a:lvl2pPr lvl="1" rtl="0">
              <a:spcBef>
                <a:spcPts val="0"/>
              </a:spcBef>
              <a:spcAft>
                <a:spcPts val="0"/>
              </a:spcAft>
              <a:buClr>
                <a:schemeClr val="lt2"/>
              </a:buClr>
              <a:buSzPts val="3500"/>
              <a:buNone/>
              <a:defRPr>
                <a:solidFill>
                  <a:schemeClr val="lt2"/>
                </a:solidFill>
              </a:defRPr>
            </a:lvl2pPr>
            <a:lvl3pPr lvl="2" rtl="0">
              <a:spcBef>
                <a:spcPts val="0"/>
              </a:spcBef>
              <a:spcAft>
                <a:spcPts val="0"/>
              </a:spcAft>
              <a:buClr>
                <a:schemeClr val="lt2"/>
              </a:buClr>
              <a:buSzPts val="3500"/>
              <a:buNone/>
              <a:defRPr>
                <a:solidFill>
                  <a:schemeClr val="lt2"/>
                </a:solidFill>
              </a:defRPr>
            </a:lvl3pPr>
            <a:lvl4pPr lvl="3" rtl="0">
              <a:spcBef>
                <a:spcPts val="0"/>
              </a:spcBef>
              <a:spcAft>
                <a:spcPts val="0"/>
              </a:spcAft>
              <a:buClr>
                <a:schemeClr val="lt2"/>
              </a:buClr>
              <a:buSzPts val="3500"/>
              <a:buNone/>
              <a:defRPr>
                <a:solidFill>
                  <a:schemeClr val="lt2"/>
                </a:solidFill>
              </a:defRPr>
            </a:lvl4pPr>
            <a:lvl5pPr lvl="4" rtl="0">
              <a:spcBef>
                <a:spcPts val="0"/>
              </a:spcBef>
              <a:spcAft>
                <a:spcPts val="0"/>
              </a:spcAft>
              <a:buClr>
                <a:schemeClr val="lt2"/>
              </a:buClr>
              <a:buSzPts val="3500"/>
              <a:buNone/>
              <a:defRPr>
                <a:solidFill>
                  <a:schemeClr val="lt2"/>
                </a:solidFill>
              </a:defRPr>
            </a:lvl5pPr>
            <a:lvl6pPr lvl="5" rtl="0">
              <a:spcBef>
                <a:spcPts val="0"/>
              </a:spcBef>
              <a:spcAft>
                <a:spcPts val="0"/>
              </a:spcAft>
              <a:buClr>
                <a:schemeClr val="lt2"/>
              </a:buClr>
              <a:buSzPts val="3500"/>
              <a:buNone/>
              <a:defRPr>
                <a:solidFill>
                  <a:schemeClr val="lt2"/>
                </a:solidFill>
              </a:defRPr>
            </a:lvl6pPr>
            <a:lvl7pPr lvl="6" rtl="0">
              <a:spcBef>
                <a:spcPts val="0"/>
              </a:spcBef>
              <a:spcAft>
                <a:spcPts val="0"/>
              </a:spcAft>
              <a:buClr>
                <a:schemeClr val="lt2"/>
              </a:buClr>
              <a:buSzPts val="3500"/>
              <a:buNone/>
              <a:defRPr>
                <a:solidFill>
                  <a:schemeClr val="lt2"/>
                </a:solidFill>
              </a:defRPr>
            </a:lvl7pPr>
            <a:lvl8pPr lvl="7" rtl="0">
              <a:spcBef>
                <a:spcPts val="0"/>
              </a:spcBef>
              <a:spcAft>
                <a:spcPts val="0"/>
              </a:spcAft>
              <a:buClr>
                <a:schemeClr val="lt2"/>
              </a:buClr>
              <a:buSzPts val="3500"/>
              <a:buNone/>
              <a:defRPr>
                <a:solidFill>
                  <a:schemeClr val="lt2"/>
                </a:solidFill>
              </a:defRPr>
            </a:lvl8pPr>
            <a:lvl9pPr lvl="8" rtl="0">
              <a:spcBef>
                <a:spcPts val="0"/>
              </a:spcBef>
              <a:spcAft>
                <a:spcPts val="0"/>
              </a:spcAft>
              <a:buClr>
                <a:schemeClr val="lt2"/>
              </a:buClr>
              <a:buSzPts val="3500"/>
              <a:buNone/>
              <a:defRPr>
                <a:solidFill>
                  <a:schemeClr val="lt2"/>
                </a:solidFill>
              </a:defRPr>
            </a:lvl9pPr>
          </a:lstStyle>
          <a:p>
            <a:endParaRPr/>
          </a:p>
        </p:txBody>
      </p:sp>
      <p:sp>
        <p:nvSpPr>
          <p:cNvPr id="48" name="Google Shape;48;p5"/>
          <p:cNvSpPr txBox="1">
            <a:spLocks noGrp="1"/>
          </p:cNvSpPr>
          <p:nvPr>
            <p:ph type="title" idx="3"/>
          </p:nvPr>
        </p:nvSpPr>
        <p:spPr>
          <a:xfrm>
            <a:off x="6485296" y="2816263"/>
            <a:ext cx="3656800" cy="745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3500"/>
              <a:buNone/>
              <a:defRPr sz="3333" b="0">
                <a:solidFill>
                  <a:schemeClr val="lt2"/>
                </a:solidFill>
              </a:defRPr>
            </a:lvl1pPr>
            <a:lvl2pPr lvl="1" rtl="0">
              <a:spcBef>
                <a:spcPts val="0"/>
              </a:spcBef>
              <a:spcAft>
                <a:spcPts val="0"/>
              </a:spcAft>
              <a:buClr>
                <a:schemeClr val="lt2"/>
              </a:buClr>
              <a:buSzPts val="3500"/>
              <a:buNone/>
              <a:defRPr>
                <a:solidFill>
                  <a:schemeClr val="lt2"/>
                </a:solidFill>
              </a:defRPr>
            </a:lvl2pPr>
            <a:lvl3pPr lvl="2" rtl="0">
              <a:spcBef>
                <a:spcPts val="0"/>
              </a:spcBef>
              <a:spcAft>
                <a:spcPts val="0"/>
              </a:spcAft>
              <a:buClr>
                <a:schemeClr val="lt2"/>
              </a:buClr>
              <a:buSzPts val="3500"/>
              <a:buNone/>
              <a:defRPr>
                <a:solidFill>
                  <a:schemeClr val="lt2"/>
                </a:solidFill>
              </a:defRPr>
            </a:lvl3pPr>
            <a:lvl4pPr lvl="3" rtl="0">
              <a:spcBef>
                <a:spcPts val="0"/>
              </a:spcBef>
              <a:spcAft>
                <a:spcPts val="0"/>
              </a:spcAft>
              <a:buClr>
                <a:schemeClr val="lt2"/>
              </a:buClr>
              <a:buSzPts val="3500"/>
              <a:buNone/>
              <a:defRPr>
                <a:solidFill>
                  <a:schemeClr val="lt2"/>
                </a:solidFill>
              </a:defRPr>
            </a:lvl4pPr>
            <a:lvl5pPr lvl="4" rtl="0">
              <a:spcBef>
                <a:spcPts val="0"/>
              </a:spcBef>
              <a:spcAft>
                <a:spcPts val="0"/>
              </a:spcAft>
              <a:buClr>
                <a:schemeClr val="lt2"/>
              </a:buClr>
              <a:buSzPts val="3500"/>
              <a:buNone/>
              <a:defRPr>
                <a:solidFill>
                  <a:schemeClr val="lt2"/>
                </a:solidFill>
              </a:defRPr>
            </a:lvl5pPr>
            <a:lvl6pPr lvl="5" rtl="0">
              <a:spcBef>
                <a:spcPts val="0"/>
              </a:spcBef>
              <a:spcAft>
                <a:spcPts val="0"/>
              </a:spcAft>
              <a:buClr>
                <a:schemeClr val="lt2"/>
              </a:buClr>
              <a:buSzPts val="3500"/>
              <a:buNone/>
              <a:defRPr>
                <a:solidFill>
                  <a:schemeClr val="lt2"/>
                </a:solidFill>
              </a:defRPr>
            </a:lvl6pPr>
            <a:lvl7pPr lvl="6" rtl="0">
              <a:spcBef>
                <a:spcPts val="0"/>
              </a:spcBef>
              <a:spcAft>
                <a:spcPts val="0"/>
              </a:spcAft>
              <a:buClr>
                <a:schemeClr val="lt2"/>
              </a:buClr>
              <a:buSzPts val="3500"/>
              <a:buNone/>
              <a:defRPr>
                <a:solidFill>
                  <a:schemeClr val="lt2"/>
                </a:solidFill>
              </a:defRPr>
            </a:lvl7pPr>
            <a:lvl8pPr lvl="7" rtl="0">
              <a:spcBef>
                <a:spcPts val="0"/>
              </a:spcBef>
              <a:spcAft>
                <a:spcPts val="0"/>
              </a:spcAft>
              <a:buClr>
                <a:schemeClr val="lt2"/>
              </a:buClr>
              <a:buSzPts val="3500"/>
              <a:buNone/>
              <a:defRPr>
                <a:solidFill>
                  <a:schemeClr val="lt2"/>
                </a:solidFill>
              </a:defRPr>
            </a:lvl8pPr>
            <a:lvl9pPr lvl="8" rtl="0">
              <a:spcBef>
                <a:spcPts val="0"/>
              </a:spcBef>
              <a:spcAft>
                <a:spcPts val="0"/>
              </a:spcAft>
              <a:buClr>
                <a:schemeClr val="lt2"/>
              </a:buClr>
              <a:buSzPts val="3500"/>
              <a:buNone/>
              <a:defRPr>
                <a:solidFill>
                  <a:schemeClr val="lt2"/>
                </a:solidFill>
              </a:defRPr>
            </a:lvl9pPr>
          </a:lstStyle>
          <a:p>
            <a:endParaRPr/>
          </a:p>
        </p:txBody>
      </p:sp>
      <p:sp>
        <p:nvSpPr>
          <p:cNvPr id="49" name="Google Shape;49;p5"/>
          <p:cNvSpPr txBox="1">
            <a:spLocks noGrp="1"/>
          </p:cNvSpPr>
          <p:nvPr>
            <p:ph type="subTitle" idx="1"/>
          </p:nvPr>
        </p:nvSpPr>
        <p:spPr>
          <a:xfrm>
            <a:off x="6485300" y="3459867"/>
            <a:ext cx="3656800" cy="17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2133"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0" name="Google Shape;50;p5"/>
          <p:cNvSpPr txBox="1">
            <a:spLocks noGrp="1"/>
          </p:cNvSpPr>
          <p:nvPr>
            <p:ph type="subTitle" idx="4"/>
          </p:nvPr>
        </p:nvSpPr>
        <p:spPr>
          <a:xfrm>
            <a:off x="2049900" y="3459867"/>
            <a:ext cx="3656800" cy="17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2133"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87927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1"/>
        <p:cNvGrpSpPr/>
        <p:nvPr/>
      </p:nvGrpSpPr>
      <p:grpSpPr>
        <a:xfrm>
          <a:off x="0" y="0"/>
          <a:ext cx="0" cy="0"/>
          <a:chOff x="0" y="0"/>
          <a:chExt cx="0" cy="0"/>
        </a:xfrm>
      </p:grpSpPr>
      <p:sp>
        <p:nvSpPr>
          <p:cNvPr id="52" name="Google Shape;52;p6"/>
          <p:cNvSpPr txBox="1">
            <a:spLocks noGrp="1"/>
          </p:cNvSpPr>
          <p:nvPr>
            <p:ph type="title"/>
          </p:nvPr>
        </p:nvSpPr>
        <p:spPr>
          <a:xfrm>
            <a:off x="609600" y="553200"/>
            <a:ext cx="10972800" cy="84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4267"/>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3" name="Google Shape;53;p6"/>
          <p:cNvSpPr txBox="1"/>
          <p:nvPr/>
        </p:nvSpPr>
        <p:spPr>
          <a:xfrm>
            <a:off x="0" y="6361600"/>
            <a:ext cx="12192000" cy="496400"/>
          </a:xfrm>
          <a:prstGeom prst="rect">
            <a:avLst/>
          </a:prstGeom>
          <a:solidFill>
            <a:srgbClr val="376D00"/>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1467">
                <a:solidFill>
                  <a:srgbClr val="FBFBFB"/>
                </a:solidFill>
                <a:latin typeface="Audiowide" panose="02000503000000020004"/>
                <a:ea typeface="Audiowide" panose="02000503000000020004"/>
                <a:cs typeface="Audiowide" panose="02000503000000020004"/>
                <a:sym typeface="Audiowide" panose="02000503000000020004"/>
              </a:rPr>
              <a:t>SOLAR ENERGY - SOLAR ENERGY - SOLAR ENERGY - SOLAR ENERGY - SOLAR ENERGY - SOLAR ENERGY</a:t>
            </a:r>
            <a:endParaRPr sz="1467">
              <a:solidFill>
                <a:srgbClr val="FFFFFF"/>
              </a:solidFill>
              <a:latin typeface="Audiowide" panose="02000503000000020004"/>
              <a:ea typeface="Audiowide" panose="02000503000000020004"/>
              <a:cs typeface="Audiowide" panose="02000503000000020004"/>
              <a:sym typeface="Audiowide" panose="02000503000000020004"/>
            </a:endParaRPr>
          </a:p>
        </p:txBody>
      </p:sp>
      <p:grpSp>
        <p:nvGrpSpPr>
          <p:cNvPr id="54" name="Google Shape;54;p6"/>
          <p:cNvGrpSpPr/>
          <p:nvPr/>
        </p:nvGrpSpPr>
        <p:grpSpPr>
          <a:xfrm rot="769627">
            <a:off x="11338017" y="5141199"/>
            <a:ext cx="747233" cy="1045672"/>
            <a:chOff x="7877949" y="4508284"/>
            <a:chExt cx="560451" cy="784290"/>
          </a:xfrm>
        </p:grpSpPr>
        <p:sp>
          <p:nvSpPr>
            <p:cNvPr id="55" name="Google Shape;55;p6"/>
            <p:cNvSpPr/>
            <p:nvPr/>
          </p:nvSpPr>
          <p:spPr>
            <a:xfrm>
              <a:off x="7877949" y="4508284"/>
              <a:ext cx="538019" cy="783421"/>
            </a:xfrm>
            <a:custGeom>
              <a:avLst/>
              <a:gdLst/>
              <a:ahLst/>
              <a:cxnLst/>
              <a:rect l="l" t="t" r="r" b="b"/>
              <a:pathLst>
                <a:path w="9287" h="13523" extrusionOk="0">
                  <a:moveTo>
                    <a:pt x="4832" y="1"/>
                  </a:moveTo>
                  <a:cubicBezTo>
                    <a:pt x="2105" y="1"/>
                    <a:pt x="1" y="2504"/>
                    <a:pt x="575" y="5260"/>
                  </a:cubicBezTo>
                  <a:cubicBezTo>
                    <a:pt x="1097" y="7763"/>
                    <a:pt x="3604" y="9287"/>
                    <a:pt x="3604" y="10113"/>
                  </a:cubicBezTo>
                  <a:lnTo>
                    <a:pt x="3604" y="10844"/>
                  </a:lnTo>
                  <a:lnTo>
                    <a:pt x="3490" y="10844"/>
                  </a:lnTo>
                  <a:lnTo>
                    <a:pt x="3490" y="11458"/>
                  </a:lnTo>
                  <a:lnTo>
                    <a:pt x="3604" y="11458"/>
                  </a:lnTo>
                  <a:lnTo>
                    <a:pt x="3604" y="11784"/>
                  </a:lnTo>
                  <a:lnTo>
                    <a:pt x="3604" y="11913"/>
                  </a:lnTo>
                  <a:lnTo>
                    <a:pt x="3604" y="12174"/>
                  </a:lnTo>
                  <a:lnTo>
                    <a:pt x="3604" y="12306"/>
                  </a:lnTo>
                  <a:lnTo>
                    <a:pt x="3604" y="12567"/>
                  </a:lnTo>
                  <a:lnTo>
                    <a:pt x="3604" y="12696"/>
                  </a:lnTo>
                  <a:lnTo>
                    <a:pt x="3604" y="12718"/>
                  </a:lnTo>
                  <a:cubicBezTo>
                    <a:pt x="3604" y="12887"/>
                    <a:pt x="3742" y="13025"/>
                    <a:pt x="3911" y="13025"/>
                  </a:cubicBezTo>
                  <a:lnTo>
                    <a:pt x="3988" y="13025"/>
                  </a:lnTo>
                  <a:lnTo>
                    <a:pt x="4077" y="13307"/>
                  </a:lnTo>
                  <a:cubicBezTo>
                    <a:pt x="4117" y="13440"/>
                    <a:pt x="4233" y="13522"/>
                    <a:pt x="4372" y="13522"/>
                  </a:cubicBezTo>
                  <a:lnTo>
                    <a:pt x="5302" y="13522"/>
                  </a:lnTo>
                  <a:cubicBezTo>
                    <a:pt x="5438" y="13522"/>
                    <a:pt x="5554" y="13433"/>
                    <a:pt x="5597" y="13307"/>
                  </a:cubicBezTo>
                  <a:lnTo>
                    <a:pt x="5686" y="13025"/>
                  </a:lnTo>
                  <a:lnTo>
                    <a:pt x="5763" y="13025"/>
                  </a:lnTo>
                  <a:cubicBezTo>
                    <a:pt x="5932" y="13025"/>
                    <a:pt x="6070" y="12887"/>
                    <a:pt x="6070" y="12718"/>
                  </a:cubicBezTo>
                  <a:lnTo>
                    <a:pt x="6070" y="12696"/>
                  </a:lnTo>
                  <a:lnTo>
                    <a:pt x="6070" y="12567"/>
                  </a:lnTo>
                  <a:lnTo>
                    <a:pt x="6070" y="12306"/>
                  </a:lnTo>
                  <a:lnTo>
                    <a:pt x="6070" y="12174"/>
                  </a:lnTo>
                  <a:lnTo>
                    <a:pt x="6070" y="11913"/>
                  </a:lnTo>
                  <a:lnTo>
                    <a:pt x="6070" y="11784"/>
                  </a:lnTo>
                  <a:lnTo>
                    <a:pt x="6070" y="11458"/>
                  </a:lnTo>
                  <a:lnTo>
                    <a:pt x="6184" y="11458"/>
                  </a:lnTo>
                  <a:lnTo>
                    <a:pt x="6184" y="10844"/>
                  </a:lnTo>
                  <a:lnTo>
                    <a:pt x="6070" y="10844"/>
                  </a:lnTo>
                  <a:lnTo>
                    <a:pt x="6070" y="10113"/>
                  </a:lnTo>
                  <a:cubicBezTo>
                    <a:pt x="6070" y="9287"/>
                    <a:pt x="8577" y="7760"/>
                    <a:pt x="9099" y="5260"/>
                  </a:cubicBezTo>
                  <a:cubicBezTo>
                    <a:pt x="9102" y="5247"/>
                    <a:pt x="9108" y="5232"/>
                    <a:pt x="9108" y="5223"/>
                  </a:cubicBezTo>
                  <a:cubicBezTo>
                    <a:pt x="9111" y="5210"/>
                    <a:pt x="9111" y="5198"/>
                    <a:pt x="9114" y="5186"/>
                  </a:cubicBezTo>
                  <a:cubicBezTo>
                    <a:pt x="9286" y="4304"/>
                    <a:pt x="9179" y="3435"/>
                    <a:pt x="8856" y="2673"/>
                  </a:cubicBezTo>
                  <a:cubicBezTo>
                    <a:pt x="8838" y="2667"/>
                    <a:pt x="8835" y="2664"/>
                    <a:pt x="8832" y="2658"/>
                  </a:cubicBezTo>
                  <a:cubicBezTo>
                    <a:pt x="8823" y="2636"/>
                    <a:pt x="8810" y="2615"/>
                    <a:pt x="8804" y="2596"/>
                  </a:cubicBezTo>
                  <a:cubicBezTo>
                    <a:pt x="8795" y="2575"/>
                    <a:pt x="8789" y="2556"/>
                    <a:pt x="8776" y="2538"/>
                  </a:cubicBezTo>
                  <a:cubicBezTo>
                    <a:pt x="8773" y="2526"/>
                    <a:pt x="8764" y="2513"/>
                    <a:pt x="8761" y="2504"/>
                  </a:cubicBezTo>
                  <a:cubicBezTo>
                    <a:pt x="8746" y="2473"/>
                    <a:pt x="8733" y="2446"/>
                    <a:pt x="8718" y="2415"/>
                  </a:cubicBezTo>
                  <a:cubicBezTo>
                    <a:pt x="8718" y="2412"/>
                    <a:pt x="8718" y="2412"/>
                    <a:pt x="8715" y="2406"/>
                  </a:cubicBezTo>
                  <a:cubicBezTo>
                    <a:pt x="8466" y="1911"/>
                    <a:pt x="8128" y="1469"/>
                    <a:pt x="7720" y="1107"/>
                  </a:cubicBezTo>
                  <a:lnTo>
                    <a:pt x="7717" y="1100"/>
                  </a:lnTo>
                  <a:cubicBezTo>
                    <a:pt x="7689" y="1079"/>
                    <a:pt x="7668" y="1054"/>
                    <a:pt x="7640" y="1033"/>
                  </a:cubicBezTo>
                  <a:cubicBezTo>
                    <a:pt x="7634" y="1024"/>
                    <a:pt x="7625" y="1021"/>
                    <a:pt x="7622" y="1014"/>
                  </a:cubicBezTo>
                  <a:cubicBezTo>
                    <a:pt x="7603" y="996"/>
                    <a:pt x="7582" y="978"/>
                    <a:pt x="7560" y="962"/>
                  </a:cubicBezTo>
                  <a:cubicBezTo>
                    <a:pt x="7548" y="956"/>
                    <a:pt x="7536" y="944"/>
                    <a:pt x="7526" y="938"/>
                  </a:cubicBezTo>
                  <a:cubicBezTo>
                    <a:pt x="7511" y="925"/>
                    <a:pt x="7499" y="913"/>
                    <a:pt x="7483" y="901"/>
                  </a:cubicBezTo>
                  <a:cubicBezTo>
                    <a:pt x="7468" y="888"/>
                    <a:pt x="7449" y="876"/>
                    <a:pt x="7434" y="864"/>
                  </a:cubicBezTo>
                  <a:cubicBezTo>
                    <a:pt x="7428" y="861"/>
                    <a:pt x="7422" y="855"/>
                    <a:pt x="7419" y="852"/>
                  </a:cubicBezTo>
                  <a:cubicBezTo>
                    <a:pt x="6841" y="422"/>
                    <a:pt x="6150" y="130"/>
                    <a:pt x="5395" y="35"/>
                  </a:cubicBezTo>
                  <a:cubicBezTo>
                    <a:pt x="5385" y="35"/>
                    <a:pt x="5379" y="35"/>
                    <a:pt x="5376" y="28"/>
                  </a:cubicBezTo>
                  <a:cubicBezTo>
                    <a:pt x="5348" y="25"/>
                    <a:pt x="5321" y="22"/>
                    <a:pt x="5293" y="22"/>
                  </a:cubicBezTo>
                  <a:cubicBezTo>
                    <a:pt x="5284" y="22"/>
                    <a:pt x="5269" y="19"/>
                    <a:pt x="5256" y="19"/>
                  </a:cubicBezTo>
                  <a:cubicBezTo>
                    <a:pt x="5232" y="16"/>
                    <a:pt x="5210" y="16"/>
                    <a:pt x="5186" y="10"/>
                  </a:cubicBezTo>
                  <a:cubicBezTo>
                    <a:pt x="5167" y="10"/>
                    <a:pt x="5149" y="7"/>
                    <a:pt x="5133" y="7"/>
                  </a:cubicBezTo>
                  <a:cubicBezTo>
                    <a:pt x="5115" y="7"/>
                    <a:pt x="5093" y="4"/>
                    <a:pt x="5072" y="4"/>
                  </a:cubicBezTo>
                  <a:cubicBezTo>
                    <a:pt x="5047" y="4"/>
                    <a:pt x="5026" y="1"/>
                    <a:pt x="4998"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6"/>
            <p:cNvSpPr/>
            <p:nvPr/>
          </p:nvSpPr>
          <p:spPr>
            <a:xfrm>
              <a:off x="7877960" y="4508632"/>
              <a:ext cx="560439" cy="639459"/>
            </a:xfrm>
            <a:custGeom>
              <a:avLst/>
              <a:gdLst/>
              <a:ahLst/>
              <a:cxnLst/>
              <a:rect l="l" t="t" r="r" b="b"/>
              <a:pathLst>
                <a:path w="9674" h="11038" extrusionOk="0">
                  <a:moveTo>
                    <a:pt x="4836" y="1"/>
                  </a:moveTo>
                  <a:cubicBezTo>
                    <a:pt x="2105" y="1"/>
                    <a:pt x="1" y="2504"/>
                    <a:pt x="578" y="5263"/>
                  </a:cubicBezTo>
                  <a:cubicBezTo>
                    <a:pt x="1101" y="7766"/>
                    <a:pt x="3607" y="9290"/>
                    <a:pt x="3607" y="10116"/>
                  </a:cubicBezTo>
                  <a:lnTo>
                    <a:pt x="3607" y="11038"/>
                  </a:lnTo>
                  <a:lnTo>
                    <a:pt x="6064" y="11038"/>
                  </a:lnTo>
                  <a:lnTo>
                    <a:pt x="6064" y="10116"/>
                  </a:lnTo>
                  <a:cubicBezTo>
                    <a:pt x="6064" y="9290"/>
                    <a:pt x="8577" y="7760"/>
                    <a:pt x="9093" y="5263"/>
                  </a:cubicBezTo>
                  <a:cubicBezTo>
                    <a:pt x="9674" y="2563"/>
                    <a:pt x="7609" y="1"/>
                    <a:pt x="4836" y="1"/>
                  </a:cubicBezTo>
                  <a:close/>
                </a:path>
              </a:pathLst>
            </a:custGeom>
            <a:solidFill>
              <a:srgbClr val="B0C5D9">
                <a:alpha val="58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6"/>
            <p:cNvSpPr/>
            <p:nvPr/>
          </p:nvSpPr>
          <p:spPr>
            <a:xfrm>
              <a:off x="8149191" y="4544085"/>
              <a:ext cx="225705" cy="225531"/>
            </a:xfrm>
            <a:custGeom>
              <a:avLst/>
              <a:gdLst/>
              <a:ahLst/>
              <a:cxnLst/>
              <a:rect l="l" t="t" r="r" b="b"/>
              <a:pathLst>
                <a:path w="3896" h="3893" extrusionOk="0">
                  <a:moveTo>
                    <a:pt x="154" y="0"/>
                  </a:moveTo>
                  <a:cubicBezTo>
                    <a:pt x="71" y="0"/>
                    <a:pt x="0" y="68"/>
                    <a:pt x="0" y="154"/>
                  </a:cubicBezTo>
                  <a:cubicBezTo>
                    <a:pt x="0" y="237"/>
                    <a:pt x="71" y="307"/>
                    <a:pt x="154" y="307"/>
                  </a:cubicBezTo>
                  <a:cubicBezTo>
                    <a:pt x="2046" y="307"/>
                    <a:pt x="3588" y="1846"/>
                    <a:pt x="3588" y="3738"/>
                  </a:cubicBezTo>
                  <a:cubicBezTo>
                    <a:pt x="3588" y="3824"/>
                    <a:pt x="3655" y="3892"/>
                    <a:pt x="3741" y="3892"/>
                  </a:cubicBezTo>
                  <a:cubicBezTo>
                    <a:pt x="3824" y="3892"/>
                    <a:pt x="3895" y="3824"/>
                    <a:pt x="3895" y="3738"/>
                  </a:cubicBezTo>
                  <a:cubicBezTo>
                    <a:pt x="3895" y="1677"/>
                    <a:pt x="2215" y="0"/>
                    <a:pt x="1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6"/>
            <p:cNvSpPr/>
            <p:nvPr/>
          </p:nvSpPr>
          <p:spPr>
            <a:xfrm>
              <a:off x="8086916" y="5162780"/>
              <a:ext cx="142398" cy="100397"/>
            </a:xfrm>
            <a:custGeom>
              <a:avLst/>
              <a:gdLst/>
              <a:ahLst/>
              <a:cxnLst/>
              <a:rect l="l" t="t" r="r" b="b"/>
              <a:pathLst>
                <a:path w="2458" h="1733" extrusionOk="0">
                  <a:moveTo>
                    <a:pt x="0" y="1"/>
                  </a:moveTo>
                  <a:lnTo>
                    <a:pt x="0" y="1426"/>
                  </a:lnTo>
                  <a:cubicBezTo>
                    <a:pt x="0" y="1595"/>
                    <a:pt x="138" y="1733"/>
                    <a:pt x="307" y="1733"/>
                  </a:cubicBezTo>
                  <a:lnTo>
                    <a:pt x="2150" y="1733"/>
                  </a:lnTo>
                  <a:cubicBezTo>
                    <a:pt x="2319" y="1733"/>
                    <a:pt x="2457" y="1595"/>
                    <a:pt x="2457" y="1426"/>
                  </a:cubicBezTo>
                  <a:lnTo>
                    <a:pt x="2457" y="1"/>
                  </a:lnTo>
                  <a:close/>
                </a:path>
              </a:pathLst>
            </a:custGeom>
            <a:solidFill>
              <a:srgbClr val="9AAC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6"/>
            <p:cNvSpPr/>
            <p:nvPr/>
          </p:nvSpPr>
          <p:spPr>
            <a:xfrm>
              <a:off x="8108929" y="5262942"/>
              <a:ext cx="97964" cy="28908"/>
            </a:xfrm>
            <a:custGeom>
              <a:avLst/>
              <a:gdLst/>
              <a:ahLst/>
              <a:cxnLst/>
              <a:rect l="l" t="t" r="r" b="b"/>
              <a:pathLst>
                <a:path w="1691" h="499" extrusionOk="0">
                  <a:moveTo>
                    <a:pt x="1" y="1"/>
                  </a:moveTo>
                  <a:lnTo>
                    <a:pt x="90" y="284"/>
                  </a:lnTo>
                  <a:cubicBezTo>
                    <a:pt x="130" y="409"/>
                    <a:pt x="250" y="499"/>
                    <a:pt x="385" y="499"/>
                  </a:cubicBezTo>
                  <a:lnTo>
                    <a:pt x="1313" y="499"/>
                  </a:lnTo>
                  <a:cubicBezTo>
                    <a:pt x="1451" y="499"/>
                    <a:pt x="1571" y="416"/>
                    <a:pt x="1611" y="284"/>
                  </a:cubicBezTo>
                  <a:lnTo>
                    <a:pt x="1690" y="1"/>
                  </a:lnTo>
                  <a:close/>
                </a:path>
              </a:pathLst>
            </a:custGeom>
            <a:solidFill>
              <a:srgbClr val="394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6"/>
            <p:cNvSpPr/>
            <p:nvPr/>
          </p:nvSpPr>
          <p:spPr>
            <a:xfrm>
              <a:off x="8086916" y="5236641"/>
              <a:ext cx="142398" cy="7705"/>
            </a:xfrm>
            <a:custGeom>
              <a:avLst/>
              <a:gdLst/>
              <a:ahLst/>
              <a:cxnLst/>
              <a:rect l="l" t="t" r="r" b="b"/>
              <a:pathLst>
                <a:path w="2458" h="133" extrusionOk="0">
                  <a:moveTo>
                    <a:pt x="0" y="0"/>
                  </a:moveTo>
                  <a:lnTo>
                    <a:pt x="0" y="132"/>
                  </a:lnTo>
                  <a:lnTo>
                    <a:pt x="2457" y="132"/>
                  </a:lnTo>
                  <a:lnTo>
                    <a:pt x="2457" y="0"/>
                  </a:lnTo>
                  <a:close/>
                </a:path>
              </a:pathLst>
            </a:custGeom>
            <a:solidFill>
              <a:srgbClr val="2C3A4C">
                <a:alpha val="54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6"/>
            <p:cNvSpPr/>
            <p:nvPr/>
          </p:nvSpPr>
          <p:spPr>
            <a:xfrm>
              <a:off x="8086916" y="5214049"/>
              <a:ext cx="142398" cy="7531"/>
            </a:xfrm>
            <a:custGeom>
              <a:avLst/>
              <a:gdLst/>
              <a:ahLst/>
              <a:cxnLst/>
              <a:rect l="l" t="t" r="r" b="b"/>
              <a:pathLst>
                <a:path w="2458" h="130" extrusionOk="0">
                  <a:moveTo>
                    <a:pt x="0" y="0"/>
                  </a:moveTo>
                  <a:lnTo>
                    <a:pt x="0" y="129"/>
                  </a:lnTo>
                  <a:lnTo>
                    <a:pt x="2457" y="129"/>
                  </a:lnTo>
                  <a:lnTo>
                    <a:pt x="2457" y="0"/>
                  </a:lnTo>
                  <a:close/>
                </a:path>
              </a:pathLst>
            </a:custGeom>
            <a:solidFill>
              <a:srgbClr val="2C3A4C">
                <a:alpha val="54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6"/>
            <p:cNvSpPr/>
            <p:nvPr/>
          </p:nvSpPr>
          <p:spPr>
            <a:xfrm>
              <a:off x="8086916" y="5191282"/>
              <a:ext cx="142398" cy="7705"/>
            </a:xfrm>
            <a:custGeom>
              <a:avLst/>
              <a:gdLst/>
              <a:ahLst/>
              <a:cxnLst/>
              <a:rect l="l" t="t" r="r" b="b"/>
              <a:pathLst>
                <a:path w="2458" h="133" extrusionOk="0">
                  <a:moveTo>
                    <a:pt x="0" y="0"/>
                  </a:moveTo>
                  <a:lnTo>
                    <a:pt x="0" y="132"/>
                  </a:lnTo>
                  <a:lnTo>
                    <a:pt x="2457" y="132"/>
                  </a:lnTo>
                  <a:lnTo>
                    <a:pt x="2457" y="0"/>
                  </a:lnTo>
                  <a:close/>
                </a:path>
              </a:pathLst>
            </a:custGeom>
            <a:solidFill>
              <a:srgbClr val="2C3A4C">
                <a:alpha val="54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6"/>
            <p:cNvSpPr/>
            <p:nvPr/>
          </p:nvSpPr>
          <p:spPr>
            <a:xfrm>
              <a:off x="7944696" y="4637643"/>
              <a:ext cx="187817" cy="287287"/>
            </a:xfrm>
            <a:custGeom>
              <a:avLst/>
              <a:gdLst/>
              <a:ahLst/>
              <a:cxnLst/>
              <a:rect l="l" t="t" r="r" b="b"/>
              <a:pathLst>
                <a:path w="3242" h="4959" extrusionOk="0">
                  <a:moveTo>
                    <a:pt x="1641" y="1"/>
                  </a:moveTo>
                  <a:lnTo>
                    <a:pt x="1641" y="1"/>
                  </a:lnTo>
                  <a:cubicBezTo>
                    <a:pt x="747" y="1088"/>
                    <a:pt x="1" y="4673"/>
                    <a:pt x="3232" y="4959"/>
                  </a:cubicBezTo>
                  <a:cubicBezTo>
                    <a:pt x="2848" y="4102"/>
                    <a:pt x="3241" y="3346"/>
                    <a:pt x="3002" y="2206"/>
                  </a:cubicBezTo>
                  <a:cubicBezTo>
                    <a:pt x="2759" y="1061"/>
                    <a:pt x="1641" y="1"/>
                    <a:pt x="1641" y="1"/>
                  </a:cubicBez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6"/>
            <p:cNvSpPr/>
            <p:nvPr/>
          </p:nvSpPr>
          <p:spPr>
            <a:xfrm>
              <a:off x="8139227" y="4637643"/>
              <a:ext cx="95067" cy="153637"/>
            </a:xfrm>
            <a:custGeom>
              <a:avLst/>
              <a:gdLst/>
              <a:ahLst/>
              <a:cxnLst/>
              <a:rect l="l" t="t" r="r" b="b"/>
              <a:pathLst>
                <a:path w="1641" h="2652" extrusionOk="0">
                  <a:moveTo>
                    <a:pt x="1103" y="1"/>
                  </a:moveTo>
                  <a:lnTo>
                    <a:pt x="1103" y="1"/>
                  </a:lnTo>
                  <a:cubicBezTo>
                    <a:pt x="77" y="600"/>
                    <a:pt x="0" y="2114"/>
                    <a:pt x="399" y="2652"/>
                  </a:cubicBezTo>
                  <a:cubicBezTo>
                    <a:pt x="1640" y="2025"/>
                    <a:pt x="1432" y="465"/>
                    <a:pt x="1103" y="1"/>
                  </a:cubicBez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6"/>
            <p:cNvSpPr/>
            <p:nvPr/>
          </p:nvSpPr>
          <p:spPr>
            <a:xfrm>
              <a:off x="8158054" y="4750317"/>
              <a:ext cx="140660" cy="210585"/>
            </a:xfrm>
            <a:custGeom>
              <a:avLst/>
              <a:gdLst/>
              <a:ahLst/>
              <a:cxnLst/>
              <a:rect l="l" t="t" r="r" b="b"/>
              <a:pathLst>
                <a:path w="2428" h="3635" extrusionOk="0">
                  <a:moveTo>
                    <a:pt x="2427" y="0"/>
                  </a:moveTo>
                  <a:lnTo>
                    <a:pt x="2427" y="0"/>
                  </a:lnTo>
                  <a:cubicBezTo>
                    <a:pt x="1478" y="77"/>
                    <a:pt x="1" y="1161"/>
                    <a:pt x="1" y="3634"/>
                  </a:cubicBezTo>
                  <a:cubicBezTo>
                    <a:pt x="2314" y="3124"/>
                    <a:pt x="2427" y="0"/>
                    <a:pt x="2427" y="0"/>
                  </a:cubicBez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6"/>
            <p:cNvSpPr/>
            <p:nvPr/>
          </p:nvSpPr>
          <p:spPr>
            <a:xfrm>
              <a:off x="8042425" y="4691749"/>
              <a:ext cx="119457" cy="325697"/>
            </a:xfrm>
            <a:custGeom>
              <a:avLst/>
              <a:gdLst/>
              <a:ahLst/>
              <a:cxnLst/>
              <a:rect l="l" t="t" r="r" b="b"/>
              <a:pathLst>
                <a:path w="2062" h="5622" extrusionOk="0">
                  <a:moveTo>
                    <a:pt x="9" y="1"/>
                  </a:moveTo>
                  <a:cubicBezTo>
                    <a:pt x="9" y="1"/>
                    <a:pt x="3" y="96"/>
                    <a:pt x="0" y="271"/>
                  </a:cubicBezTo>
                  <a:cubicBezTo>
                    <a:pt x="3" y="357"/>
                    <a:pt x="6" y="458"/>
                    <a:pt x="15" y="572"/>
                  </a:cubicBezTo>
                  <a:cubicBezTo>
                    <a:pt x="28" y="689"/>
                    <a:pt x="37" y="818"/>
                    <a:pt x="65" y="956"/>
                  </a:cubicBezTo>
                  <a:cubicBezTo>
                    <a:pt x="89" y="1097"/>
                    <a:pt x="123" y="1248"/>
                    <a:pt x="160" y="1404"/>
                  </a:cubicBezTo>
                  <a:cubicBezTo>
                    <a:pt x="203" y="1564"/>
                    <a:pt x="252" y="1727"/>
                    <a:pt x="310" y="1896"/>
                  </a:cubicBezTo>
                  <a:cubicBezTo>
                    <a:pt x="341" y="1976"/>
                    <a:pt x="378" y="2065"/>
                    <a:pt x="406" y="2151"/>
                  </a:cubicBezTo>
                  <a:cubicBezTo>
                    <a:pt x="442" y="2234"/>
                    <a:pt x="479" y="2320"/>
                    <a:pt x="513" y="2406"/>
                  </a:cubicBezTo>
                  <a:cubicBezTo>
                    <a:pt x="590" y="2575"/>
                    <a:pt x="673" y="2750"/>
                    <a:pt x="762" y="2919"/>
                  </a:cubicBezTo>
                  <a:cubicBezTo>
                    <a:pt x="937" y="3257"/>
                    <a:pt x="1137" y="3582"/>
                    <a:pt x="1339" y="3874"/>
                  </a:cubicBezTo>
                  <a:cubicBezTo>
                    <a:pt x="1389" y="3948"/>
                    <a:pt x="1435" y="4019"/>
                    <a:pt x="1487" y="4089"/>
                  </a:cubicBezTo>
                  <a:cubicBezTo>
                    <a:pt x="1533" y="4163"/>
                    <a:pt x="1570" y="4230"/>
                    <a:pt x="1610" y="4301"/>
                  </a:cubicBezTo>
                  <a:cubicBezTo>
                    <a:pt x="1683" y="4439"/>
                    <a:pt x="1736" y="4581"/>
                    <a:pt x="1782" y="4710"/>
                  </a:cubicBezTo>
                  <a:cubicBezTo>
                    <a:pt x="1865" y="4971"/>
                    <a:pt x="1895" y="5201"/>
                    <a:pt x="1908" y="5364"/>
                  </a:cubicBezTo>
                  <a:cubicBezTo>
                    <a:pt x="1911" y="5444"/>
                    <a:pt x="1911" y="5505"/>
                    <a:pt x="1911" y="5548"/>
                  </a:cubicBezTo>
                  <a:cubicBezTo>
                    <a:pt x="1911" y="5591"/>
                    <a:pt x="1908" y="5610"/>
                    <a:pt x="1908" y="5610"/>
                  </a:cubicBezTo>
                  <a:lnTo>
                    <a:pt x="2061" y="5622"/>
                  </a:lnTo>
                  <a:lnTo>
                    <a:pt x="2061" y="5548"/>
                  </a:lnTo>
                  <a:cubicBezTo>
                    <a:pt x="2061" y="5502"/>
                    <a:pt x="2061" y="5432"/>
                    <a:pt x="2055" y="5349"/>
                  </a:cubicBezTo>
                  <a:cubicBezTo>
                    <a:pt x="2043" y="5180"/>
                    <a:pt x="2000" y="4937"/>
                    <a:pt x="1908" y="4661"/>
                  </a:cubicBezTo>
                  <a:cubicBezTo>
                    <a:pt x="1859" y="4522"/>
                    <a:pt x="1797" y="4378"/>
                    <a:pt x="1717" y="4230"/>
                  </a:cubicBezTo>
                  <a:cubicBezTo>
                    <a:pt x="1631" y="4083"/>
                    <a:pt x="1536" y="3939"/>
                    <a:pt x="1428" y="3797"/>
                  </a:cubicBezTo>
                  <a:cubicBezTo>
                    <a:pt x="1223" y="3515"/>
                    <a:pt x="1014" y="3198"/>
                    <a:pt x="829" y="2870"/>
                  </a:cubicBezTo>
                  <a:cubicBezTo>
                    <a:pt x="737" y="2704"/>
                    <a:pt x="651" y="2538"/>
                    <a:pt x="571" y="2369"/>
                  </a:cubicBezTo>
                  <a:cubicBezTo>
                    <a:pt x="538" y="2280"/>
                    <a:pt x="498" y="2200"/>
                    <a:pt x="461" y="2117"/>
                  </a:cubicBezTo>
                  <a:cubicBezTo>
                    <a:pt x="427" y="2031"/>
                    <a:pt x="396" y="1948"/>
                    <a:pt x="360" y="1865"/>
                  </a:cubicBezTo>
                  <a:cubicBezTo>
                    <a:pt x="298" y="1702"/>
                    <a:pt x="246" y="1540"/>
                    <a:pt x="200" y="1383"/>
                  </a:cubicBezTo>
                  <a:cubicBezTo>
                    <a:pt x="157" y="1226"/>
                    <a:pt x="120" y="1076"/>
                    <a:pt x="92" y="938"/>
                  </a:cubicBezTo>
                  <a:cubicBezTo>
                    <a:pt x="62" y="799"/>
                    <a:pt x="46" y="673"/>
                    <a:pt x="31" y="557"/>
                  </a:cubicBezTo>
                  <a:cubicBezTo>
                    <a:pt x="19" y="446"/>
                    <a:pt x="15" y="345"/>
                    <a:pt x="9" y="262"/>
                  </a:cubicBezTo>
                  <a:lnTo>
                    <a:pt x="9" y="1"/>
                  </a:lnTo>
                  <a:close/>
                </a:path>
              </a:pathLst>
            </a:custGeom>
            <a:solidFill>
              <a:srgbClr val="376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6"/>
            <p:cNvSpPr/>
            <p:nvPr/>
          </p:nvSpPr>
          <p:spPr>
            <a:xfrm>
              <a:off x="8153593" y="4819370"/>
              <a:ext cx="97790" cy="302002"/>
            </a:xfrm>
            <a:custGeom>
              <a:avLst/>
              <a:gdLst/>
              <a:ahLst/>
              <a:cxnLst/>
              <a:rect l="l" t="t" r="r" b="b"/>
              <a:pathLst>
                <a:path w="1688" h="5213" extrusionOk="0">
                  <a:moveTo>
                    <a:pt x="1687" y="0"/>
                  </a:moveTo>
                  <a:cubicBezTo>
                    <a:pt x="1687" y="0"/>
                    <a:pt x="1626" y="68"/>
                    <a:pt x="1521" y="169"/>
                  </a:cubicBezTo>
                  <a:cubicBezTo>
                    <a:pt x="1411" y="277"/>
                    <a:pt x="1248" y="430"/>
                    <a:pt x="1070" y="630"/>
                  </a:cubicBezTo>
                  <a:cubicBezTo>
                    <a:pt x="981" y="731"/>
                    <a:pt x="886" y="842"/>
                    <a:pt x="793" y="965"/>
                  </a:cubicBezTo>
                  <a:cubicBezTo>
                    <a:pt x="695" y="1088"/>
                    <a:pt x="603" y="1223"/>
                    <a:pt x="520" y="1367"/>
                  </a:cubicBezTo>
                  <a:cubicBezTo>
                    <a:pt x="477" y="1441"/>
                    <a:pt x="434" y="1514"/>
                    <a:pt x="397" y="1594"/>
                  </a:cubicBezTo>
                  <a:cubicBezTo>
                    <a:pt x="357" y="1674"/>
                    <a:pt x="317" y="1751"/>
                    <a:pt x="287" y="1837"/>
                  </a:cubicBezTo>
                  <a:cubicBezTo>
                    <a:pt x="213" y="2003"/>
                    <a:pt x="158" y="2175"/>
                    <a:pt x="118" y="2350"/>
                  </a:cubicBezTo>
                  <a:cubicBezTo>
                    <a:pt x="72" y="2528"/>
                    <a:pt x="47" y="2709"/>
                    <a:pt x="26" y="2884"/>
                  </a:cubicBezTo>
                  <a:cubicBezTo>
                    <a:pt x="13" y="3066"/>
                    <a:pt x="4" y="3241"/>
                    <a:pt x="4" y="3407"/>
                  </a:cubicBezTo>
                  <a:cubicBezTo>
                    <a:pt x="1" y="3741"/>
                    <a:pt x="1" y="4052"/>
                    <a:pt x="1" y="4322"/>
                  </a:cubicBezTo>
                  <a:cubicBezTo>
                    <a:pt x="1" y="4853"/>
                    <a:pt x="4" y="5213"/>
                    <a:pt x="4" y="5213"/>
                  </a:cubicBezTo>
                  <a:lnTo>
                    <a:pt x="158" y="5213"/>
                  </a:lnTo>
                  <a:cubicBezTo>
                    <a:pt x="158" y="5213"/>
                    <a:pt x="158" y="4853"/>
                    <a:pt x="164" y="4322"/>
                  </a:cubicBezTo>
                  <a:cubicBezTo>
                    <a:pt x="158" y="4052"/>
                    <a:pt x="158" y="3741"/>
                    <a:pt x="158" y="3407"/>
                  </a:cubicBezTo>
                  <a:cubicBezTo>
                    <a:pt x="155" y="3241"/>
                    <a:pt x="164" y="3072"/>
                    <a:pt x="167" y="2900"/>
                  </a:cubicBezTo>
                  <a:cubicBezTo>
                    <a:pt x="182" y="2731"/>
                    <a:pt x="204" y="2556"/>
                    <a:pt x="244" y="2387"/>
                  </a:cubicBezTo>
                  <a:cubicBezTo>
                    <a:pt x="280" y="2218"/>
                    <a:pt x="333" y="2049"/>
                    <a:pt x="394" y="1886"/>
                  </a:cubicBezTo>
                  <a:cubicBezTo>
                    <a:pt x="419" y="1803"/>
                    <a:pt x="459" y="1726"/>
                    <a:pt x="492" y="1650"/>
                  </a:cubicBezTo>
                  <a:cubicBezTo>
                    <a:pt x="523" y="1573"/>
                    <a:pt x="566" y="1499"/>
                    <a:pt x="603" y="1425"/>
                  </a:cubicBezTo>
                  <a:cubicBezTo>
                    <a:pt x="680" y="1281"/>
                    <a:pt x="769" y="1146"/>
                    <a:pt x="855" y="1020"/>
                  </a:cubicBezTo>
                  <a:cubicBezTo>
                    <a:pt x="938" y="897"/>
                    <a:pt x="1027" y="780"/>
                    <a:pt x="1110" y="676"/>
                  </a:cubicBezTo>
                  <a:cubicBezTo>
                    <a:pt x="1196" y="575"/>
                    <a:pt x="1276" y="482"/>
                    <a:pt x="1346" y="399"/>
                  </a:cubicBezTo>
                  <a:cubicBezTo>
                    <a:pt x="1414" y="320"/>
                    <a:pt x="1478" y="246"/>
                    <a:pt x="1531" y="191"/>
                  </a:cubicBezTo>
                  <a:cubicBezTo>
                    <a:pt x="1632" y="71"/>
                    <a:pt x="1687" y="0"/>
                    <a:pt x="1687" y="0"/>
                  </a:cubicBezTo>
                  <a:close/>
                </a:path>
              </a:pathLst>
            </a:custGeom>
            <a:solidFill>
              <a:srgbClr val="376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6"/>
            <p:cNvSpPr/>
            <p:nvPr/>
          </p:nvSpPr>
          <p:spPr>
            <a:xfrm>
              <a:off x="8093114" y="5094654"/>
              <a:ext cx="129247" cy="42233"/>
            </a:xfrm>
            <a:custGeom>
              <a:avLst/>
              <a:gdLst/>
              <a:ahLst/>
              <a:cxnLst/>
              <a:rect l="l" t="t" r="r" b="b"/>
              <a:pathLst>
                <a:path w="2231" h="729" extrusionOk="0">
                  <a:moveTo>
                    <a:pt x="1" y="0"/>
                  </a:moveTo>
                  <a:lnTo>
                    <a:pt x="1" y="728"/>
                  </a:lnTo>
                  <a:lnTo>
                    <a:pt x="2231" y="728"/>
                  </a:lnTo>
                  <a:lnTo>
                    <a:pt x="2231" y="0"/>
                  </a:lnTo>
                  <a:close/>
                </a:path>
              </a:pathLst>
            </a:custGeom>
            <a:solidFill>
              <a:srgbClr val="2C3A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6"/>
            <p:cNvSpPr/>
            <p:nvPr/>
          </p:nvSpPr>
          <p:spPr>
            <a:xfrm>
              <a:off x="8080138" y="5136827"/>
              <a:ext cx="155780" cy="35628"/>
            </a:xfrm>
            <a:custGeom>
              <a:avLst/>
              <a:gdLst/>
              <a:ahLst/>
              <a:cxnLst/>
              <a:rect l="l" t="t" r="r" b="b"/>
              <a:pathLst>
                <a:path w="2689" h="615" extrusionOk="0">
                  <a:moveTo>
                    <a:pt x="0" y="0"/>
                  </a:moveTo>
                  <a:lnTo>
                    <a:pt x="0" y="614"/>
                  </a:lnTo>
                  <a:lnTo>
                    <a:pt x="2688" y="614"/>
                  </a:lnTo>
                  <a:lnTo>
                    <a:pt x="2688" y="0"/>
                  </a:lnTo>
                  <a:close/>
                </a:path>
              </a:pathLst>
            </a:custGeom>
            <a:solidFill>
              <a:srgbClr val="394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6"/>
            <p:cNvSpPr/>
            <p:nvPr/>
          </p:nvSpPr>
          <p:spPr>
            <a:xfrm>
              <a:off x="8158054" y="4508806"/>
              <a:ext cx="252412" cy="783769"/>
            </a:xfrm>
            <a:custGeom>
              <a:avLst/>
              <a:gdLst/>
              <a:ahLst/>
              <a:cxnLst/>
              <a:rect l="l" t="t" r="r" b="b"/>
              <a:pathLst>
                <a:path w="4357" h="13529" extrusionOk="0">
                  <a:moveTo>
                    <a:pt x="1" y="1"/>
                  </a:moveTo>
                  <a:lnTo>
                    <a:pt x="1" y="13529"/>
                  </a:lnTo>
                  <a:lnTo>
                    <a:pt x="465" y="13529"/>
                  </a:lnTo>
                  <a:lnTo>
                    <a:pt x="465" y="13523"/>
                  </a:lnTo>
                  <a:cubicBezTo>
                    <a:pt x="600" y="13523"/>
                    <a:pt x="720" y="13434"/>
                    <a:pt x="763" y="13308"/>
                  </a:cubicBezTo>
                  <a:lnTo>
                    <a:pt x="849" y="13022"/>
                  </a:lnTo>
                  <a:lnTo>
                    <a:pt x="925" y="13022"/>
                  </a:lnTo>
                  <a:cubicBezTo>
                    <a:pt x="1094" y="13022"/>
                    <a:pt x="1232" y="12884"/>
                    <a:pt x="1232" y="12715"/>
                  </a:cubicBezTo>
                  <a:lnTo>
                    <a:pt x="1232" y="12696"/>
                  </a:lnTo>
                  <a:lnTo>
                    <a:pt x="1232" y="12564"/>
                  </a:lnTo>
                  <a:lnTo>
                    <a:pt x="1232" y="12303"/>
                  </a:lnTo>
                  <a:lnTo>
                    <a:pt x="1232" y="12174"/>
                  </a:lnTo>
                  <a:lnTo>
                    <a:pt x="1232" y="11913"/>
                  </a:lnTo>
                  <a:lnTo>
                    <a:pt x="1232" y="11781"/>
                  </a:lnTo>
                  <a:lnTo>
                    <a:pt x="1232" y="11455"/>
                  </a:lnTo>
                  <a:lnTo>
                    <a:pt x="1349" y="11455"/>
                  </a:lnTo>
                  <a:lnTo>
                    <a:pt x="1349" y="10841"/>
                  </a:lnTo>
                  <a:lnTo>
                    <a:pt x="1232" y="10841"/>
                  </a:lnTo>
                  <a:lnTo>
                    <a:pt x="1232" y="10110"/>
                  </a:lnTo>
                  <a:cubicBezTo>
                    <a:pt x="1232" y="9287"/>
                    <a:pt x="3742" y="7757"/>
                    <a:pt x="4264" y="5257"/>
                  </a:cubicBezTo>
                  <a:cubicBezTo>
                    <a:pt x="4267" y="5247"/>
                    <a:pt x="4270" y="5232"/>
                    <a:pt x="4270" y="5220"/>
                  </a:cubicBezTo>
                  <a:lnTo>
                    <a:pt x="4295" y="5094"/>
                  </a:lnTo>
                  <a:cubicBezTo>
                    <a:pt x="4301" y="5051"/>
                    <a:pt x="4310" y="5005"/>
                    <a:pt x="4313" y="4962"/>
                  </a:cubicBezTo>
                  <a:cubicBezTo>
                    <a:pt x="4316" y="4928"/>
                    <a:pt x="4320" y="4894"/>
                    <a:pt x="4326" y="4864"/>
                  </a:cubicBezTo>
                  <a:cubicBezTo>
                    <a:pt x="4332" y="4808"/>
                    <a:pt x="4335" y="4750"/>
                    <a:pt x="4341" y="4698"/>
                  </a:cubicBezTo>
                  <a:cubicBezTo>
                    <a:pt x="4344" y="4670"/>
                    <a:pt x="4344" y="4639"/>
                    <a:pt x="4347" y="4612"/>
                  </a:cubicBezTo>
                  <a:cubicBezTo>
                    <a:pt x="4350" y="4529"/>
                    <a:pt x="4356" y="4443"/>
                    <a:pt x="4356" y="4357"/>
                  </a:cubicBezTo>
                  <a:cubicBezTo>
                    <a:pt x="4356" y="1952"/>
                    <a:pt x="2406" y="1"/>
                    <a:pt x="1" y="1"/>
                  </a:cubicBezTo>
                  <a:close/>
                </a:path>
              </a:pathLst>
            </a:custGeom>
            <a:solidFill>
              <a:srgbClr val="FFFFFF">
                <a:alpha val="28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 name="Google Shape;71;p6"/>
          <p:cNvGrpSpPr/>
          <p:nvPr/>
        </p:nvGrpSpPr>
        <p:grpSpPr>
          <a:xfrm rot="460869">
            <a:off x="149878" y="147799"/>
            <a:ext cx="605751" cy="1342565"/>
            <a:chOff x="193568" y="114250"/>
            <a:chExt cx="537852" cy="1192078"/>
          </a:xfrm>
        </p:grpSpPr>
        <p:grpSp>
          <p:nvGrpSpPr>
            <p:cNvPr id="72" name="Google Shape;72;p6"/>
            <p:cNvGrpSpPr/>
            <p:nvPr/>
          </p:nvGrpSpPr>
          <p:grpSpPr>
            <a:xfrm>
              <a:off x="197025" y="114250"/>
              <a:ext cx="533468" cy="1191749"/>
              <a:chOff x="3325476" y="437723"/>
              <a:chExt cx="130800" cy="292203"/>
            </a:xfrm>
          </p:grpSpPr>
          <p:sp>
            <p:nvSpPr>
              <p:cNvPr id="73" name="Google Shape;73;p6"/>
              <p:cNvSpPr/>
              <p:nvPr/>
            </p:nvSpPr>
            <p:spPr>
              <a:xfrm>
                <a:off x="3325476" y="437723"/>
                <a:ext cx="130800" cy="250809"/>
              </a:xfrm>
              <a:custGeom>
                <a:avLst/>
                <a:gdLst/>
                <a:ahLst/>
                <a:cxnLst/>
                <a:rect l="l" t="t" r="r" b="b"/>
                <a:pathLst>
                  <a:path w="5232" h="9710" extrusionOk="0">
                    <a:moveTo>
                      <a:pt x="1628" y="5022"/>
                    </a:moveTo>
                    <a:lnTo>
                      <a:pt x="3665" y="5175"/>
                    </a:lnTo>
                    <a:lnTo>
                      <a:pt x="3665" y="6146"/>
                    </a:lnTo>
                    <a:lnTo>
                      <a:pt x="1628" y="6146"/>
                    </a:lnTo>
                    <a:lnTo>
                      <a:pt x="1628" y="5022"/>
                    </a:lnTo>
                    <a:close/>
                    <a:moveTo>
                      <a:pt x="4709" y="1"/>
                    </a:moveTo>
                    <a:cubicBezTo>
                      <a:pt x="4667" y="1"/>
                      <a:pt x="4625" y="6"/>
                      <a:pt x="4583" y="18"/>
                    </a:cubicBezTo>
                    <a:lnTo>
                      <a:pt x="356" y="1127"/>
                    </a:lnTo>
                    <a:cubicBezTo>
                      <a:pt x="141" y="1185"/>
                      <a:pt x="0" y="1382"/>
                      <a:pt x="3" y="1597"/>
                    </a:cubicBezTo>
                    <a:cubicBezTo>
                      <a:pt x="3" y="1842"/>
                      <a:pt x="194" y="2048"/>
                      <a:pt x="449" y="2067"/>
                    </a:cubicBezTo>
                    <a:lnTo>
                      <a:pt x="1754" y="2153"/>
                    </a:lnTo>
                    <a:lnTo>
                      <a:pt x="356" y="2518"/>
                    </a:lnTo>
                    <a:cubicBezTo>
                      <a:pt x="384" y="2534"/>
                      <a:pt x="378" y="2537"/>
                      <a:pt x="375" y="2537"/>
                    </a:cubicBezTo>
                    <a:cubicBezTo>
                      <a:pt x="369" y="2540"/>
                      <a:pt x="359" y="2540"/>
                      <a:pt x="353" y="2546"/>
                    </a:cubicBezTo>
                    <a:cubicBezTo>
                      <a:pt x="344" y="2549"/>
                      <a:pt x="338" y="2549"/>
                      <a:pt x="329" y="2552"/>
                    </a:cubicBezTo>
                    <a:cubicBezTo>
                      <a:pt x="320" y="2555"/>
                      <a:pt x="316" y="2555"/>
                      <a:pt x="310" y="2558"/>
                    </a:cubicBezTo>
                    <a:lnTo>
                      <a:pt x="286" y="2570"/>
                    </a:lnTo>
                    <a:cubicBezTo>
                      <a:pt x="283" y="2577"/>
                      <a:pt x="277" y="2577"/>
                      <a:pt x="270" y="2580"/>
                    </a:cubicBezTo>
                    <a:cubicBezTo>
                      <a:pt x="264" y="2583"/>
                      <a:pt x="252" y="2589"/>
                      <a:pt x="243" y="2595"/>
                    </a:cubicBezTo>
                    <a:cubicBezTo>
                      <a:pt x="240" y="2598"/>
                      <a:pt x="237" y="2598"/>
                      <a:pt x="234" y="2601"/>
                    </a:cubicBezTo>
                    <a:cubicBezTo>
                      <a:pt x="224" y="2610"/>
                      <a:pt x="218" y="2613"/>
                      <a:pt x="209" y="2620"/>
                    </a:cubicBezTo>
                    <a:lnTo>
                      <a:pt x="200" y="2632"/>
                    </a:lnTo>
                    <a:cubicBezTo>
                      <a:pt x="191" y="2641"/>
                      <a:pt x="184" y="2644"/>
                      <a:pt x="175" y="2650"/>
                    </a:cubicBezTo>
                    <a:lnTo>
                      <a:pt x="163" y="2663"/>
                    </a:lnTo>
                    <a:lnTo>
                      <a:pt x="144" y="2681"/>
                    </a:lnTo>
                    <a:cubicBezTo>
                      <a:pt x="141" y="2687"/>
                      <a:pt x="138" y="2693"/>
                      <a:pt x="132" y="2696"/>
                    </a:cubicBezTo>
                    <a:cubicBezTo>
                      <a:pt x="129" y="2706"/>
                      <a:pt x="126" y="2709"/>
                      <a:pt x="123" y="2718"/>
                    </a:cubicBezTo>
                    <a:cubicBezTo>
                      <a:pt x="117" y="2724"/>
                      <a:pt x="114" y="2733"/>
                      <a:pt x="111" y="2736"/>
                    </a:cubicBezTo>
                    <a:cubicBezTo>
                      <a:pt x="108" y="2742"/>
                      <a:pt x="101" y="2749"/>
                      <a:pt x="98" y="2755"/>
                    </a:cubicBezTo>
                    <a:lnTo>
                      <a:pt x="86" y="2779"/>
                    </a:lnTo>
                    <a:cubicBezTo>
                      <a:pt x="83" y="2785"/>
                      <a:pt x="83" y="2789"/>
                      <a:pt x="80" y="2798"/>
                    </a:cubicBezTo>
                    <a:cubicBezTo>
                      <a:pt x="77" y="2804"/>
                      <a:pt x="71" y="2813"/>
                      <a:pt x="71" y="2819"/>
                    </a:cubicBezTo>
                    <a:cubicBezTo>
                      <a:pt x="68" y="2828"/>
                      <a:pt x="68" y="2835"/>
                      <a:pt x="65" y="2841"/>
                    </a:cubicBezTo>
                    <a:cubicBezTo>
                      <a:pt x="62" y="2847"/>
                      <a:pt x="62" y="2856"/>
                      <a:pt x="55" y="2862"/>
                    </a:cubicBezTo>
                    <a:cubicBezTo>
                      <a:pt x="52" y="2871"/>
                      <a:pt x="52" y="2878"/>
                      <a:pt x="49" y="2890"/>
                    </a:cubicBezTo>
                    <a:cubicBezTo>
                      <a:pt x="49" y="2896"/>
                      <a:pt x="46" y="2902"/>
                      <a:pt x="46" y="2908"/>
                    </a:cubicBezTo>
                    <a:cubicBezTo>
                      <a:pt x="46" y="2921"/>
                      <a:pt x="40" y="2930"/>
                      <a:pt x="40" y="2939"/>
                    </a:cubicBezTo>
                    <a:lnTo>
                      <a:pt x="40" y="2951"/>
                    </a:lnTo>
                    <a:lnTo>
                      <a:pt x="40" y="2961"/>
                    </a:lnTo>
                    <a:lnTo>
                      <a:pt x="40" y="2991"/>
                    </a:lnTo>
                    <a:lnTo>
                      <a:pt x="40" y="3010"/>
                    </a:lnTo>
                    <a:lnTo>
                      <a:pt x="40" y="3037"/>
                    </a:lnTo>
                    <a:cubicBezTo>
                      <a:pt x="40" y="3043"/>
                      <a:pt x="40" y="3050"/>
                      <a:pt x="46" y="3059"/>
                    </a:cubicBezTo>
                    <a:cubicBezTo>
                      <a:pt x="46" y="3068"/>
                      <a:pt x="49" y="3071"/>
                      <a:pt x="49" y="3077"/>
                    </a:cubicBezTo>
                    <a:cubicBezTo>
                      <a:pt x="49" y="3090"/>
                      <a:pt x="52" y="3099"/>
                      <a:pt x="55" y="3105"/>
                    </a:cubicBezTo>
                    <a:lnTo>
                      <a:pt x="55" y="3114"/>
                    </a:lnTo>
                    <a:cubicBezTo>
                      <a:pt x="55" y="3117"/>
                      <a:pt x="62" y="3120"/>
                      <a:pt x="62" y="3123"/>
                    </a:cubicBezTo>
                    <a:cubicBezTo>
                      <a:pt x="65" y="3133"/>
                      <a:pt x="65" y="3139"/>
                      <a:pt x="68" y="3145"/>
                    </a:cubicBezTo>
                    <a:cubicBezTo>
                      <a:pt x="71" y="3151"/>
                      <a:pt x="77" y="3160"/>
                      <a:pt x="77" y="3166"/>
                    </a:cubicBezTo>
                    <a:cubicBezTo>
                      <a:pt x="80" y="3169"/>
                      <a:pt x="80" y="3179"/>
                      <a:pt x="83" y="3182"/>
                    </a:cubicBezTo>
                    <a:cubicBezTo>
                      <a:pt x="95" y="3209"/>
                      <a:pt x="111" y="3237"/>
                      <a:pt x="126" y="3259"/>
                    </a:cubicBezTo>
                    <a:lnTo>
                      <a:pt x="129" y="3262"/>
                    </a:lnTo>
                    <a:cubicBezTo>
                      <a:pt x="138" y="3274"/>
                      <a:pt x="144" y="3283"/>
                      <a:pt x="154" y="3292"/>
                    </a:cubicBezTo>
                    <a:lnTo>
                      <a:pt x="160" y="3302"/>
                    </a:lnTo>
                    <a:lnTo>
                      <a:pt x="184" y="3323"/>
                    </a:lnTo>
                    <a:lnTo>
                      <a:pt x="194" y="3335"/>
                    </a:lnTo>
                    <a:cubicBezTo>
                      <a:pt x="203" y="3345"/>
                      <a:pt x="209" y="3348"/>
                      <a:pt x="218" y="3354"/>
                    </a:cubicBezTo>
                    <a:lnTo>
                      <a:pt x="230" y="3366"/>
                    </a:lnTo>
                    <a:cubicBezTo>
                      <a:pt x="237" y="3369"/>
                      <a:pt x="246" y="3378"/>
                      <a:pt x="252" y="3381"/>
                    </a:cubicBezTo>
                    <a:cubicBezTo>
                      <a:pt x="255" y="3384"/>
                      <a:pt x="261" y="3391"/>
                      <a:pt x="267" y="3391"/>
                    </a:cubicBezTo>
                    <a:cubicBezTo>
                      <a:pt x="280" y="3397"/>
                      <a:pt x="292" y="3406"/>
                      <a:pt x="301" y="3409"/>
                    </a:cubicBezTo>
                    <a:cubicBezTo>
                      <a:pt x="307" y="3412"/>
                      <a:pt x="313" y="3412"/>
                      <a:pt x="316" y="3415"/>
                    </a:cubicBezTo>
                    <a:lnTo>
                      <a:pt x="341" y="3427"/>
                    </a:lnTo>
                    <a:cubicBezTo>
                      <a:pt x="347" y="3431"/>
                      <a:pt x="353" y="3431"/>
                      <a:pt x="359" y="3437"/>
                    </a:cubicBezTo>
                    <a:cubicBezTo>
                      <a:pt x="369" y="3440"/>
                      <a:pt x="375" y="3443"/>
                      <a:pt x="384" y="3443"/>
                    </a:cubicBezTo>
                    <a:cubicBezTo>
                      <a:pt x="387" y="3443"/>
                      <a:pt x="393" y="3446"/>
                      <a:pt x="399" y="3446"/>
                    </a:cubicBezTo>
                    <a:cubicBezTo>
                      <a:pt x="409" y="3452"/>
                      <a:pt x="418" y="3452"/>
                      <a:pt x="430" y="3455"/>
                    </a:cubicBezTo>
                    <a:cubicBezTo>
                      <a:pt x="433" y="3455"/>
                      <a:pt x="436" y="3455"/>
                      <a:pt x="439" y="3458"/>
                    </a:cubicBezTo>
                    <a:cubicBezTo>
                      <a:pt x="455" y="3461"/>
                      <a:pt x="470" y="3461"/>
                      <a:pt x="485" y="3467"/>
                    </a:cubicBezTo>
                    <a:lnTo>
                      <a:pt x="1954" y="3590"/>
                    </a:lnTo>
                    <a:lnTo>
                      <a:pt x="387" y="3996"/>
                    </a:lnTo>
                    <a:cubicBezTo>
                      <a:pt x="172" y="4054"/>
                      <a:pt x="31" y="4251"/>
                      <a:pt x="34" y="4460"/>
                    </a:cubicBezTo>
                    <a:cubicBezTo>
                      <a:pt x="34" y="4705"/>
                      <a:pt x="221" y="4917"/>
                      <a:pt x="473" y="4936"/>
                    </a:cubicBezTo>
                    <a:lnTo>
                      <a:pt x="682" y="4951"/>
                    </a:lnTo>
                    <a:lnTo>
                      <a:pt x="682" y="6146"/>
                    </a:lnTo>
                    <a:lnTo>
                      <a:pt x="261" y="6146"/>
                    </a:lnTo>
                    <a:lnTo>
                      <a:pt x="261" y="8115"/>
                    </a:lnTo>
                    <a:cubicBezTo>
                      <a:pt x="261" y="8480"/>
                      <a:pt x="556" y="8775"/>
                      <a:pt x="922" y="8775"/>
                    </a:cubicBezTo>
                    <a:lnTo>
                      <a:pt x="1192" y="8775"/>
                    </a:lnTo>
                    <a:cubicBezTo>
                      <a:pt x="1054" y="8791"/>
                      <a:pt x="946" y="8907"/>
                      <a:pt x="946" y="9049"/>
                    </a:cubicBezTo>
                    <a:lnTo>
                      <a:pt x="946" y="9436"/>
                    </a:lnTo>
                    <a:cubicBezTo>
                      <a:pt x="946" y="9586"/>
                      <a:pt x="1069" y="9709"/>
                      <a:pt x="1220" y="9709"/>
                    </a:cubicBezTo>
                    <a:lnTo>
                      <a:pt x="4024" y="9709"/>
                    </a:lnTo>
                    <a:cubicBezTo>
                      <a:pt x="4171" y="9709"/>
                      <a:pt x="4294" y="9586"/>
                      <a:pt x="4294" y="9436"/>
                    </a:cubicBezTo>
                    <a:lnTo>
                      <a:pt x="4294" y="9049"/>
                    </a:lnTo>
                    <a:cubicBezTo>
                      <a:pt x="4294" y="8898"/>
                      <a:pt x="4171" y="8775"/>
                      <a:pt x="4021" y="8775"/>
                    </a:cubicBezTo>
                    <a:lnTo>
                      <a:pt x="4322" y="8775"/>
                    </a:lnTo>
                    <a:cubicBezTo>
                      <a:pt x="4687" y="8775"/>
                      <a:pt x="4982" y="8480"/>
                      <a:pt x="4982" y="8115"/>
                    </a:cubicBezTo>
                    <a:lnTo>
                      <a:pt x="4982" y="6146"/>
                    </a:lnTo>
                    <a:lnTo>
                      <a:pt x="4617" y="6146"/>
                    </a:lnTo>
                    <a:lnTo>
                      <a:pt x="4617" y="5240"/>
                    </a:lnTo>
                    <a:lnTo>
                      <a:pt x="4703" y="5249"/>
                    </a:lnTo>
                    <a:lnTo>
                      <a:pt x="4737" y="5249"/>
                    </a:lnTo>
                    <a:cubicBezTo>
                      <a:pt x="4982" y="5249"/>
                      <a:pt x="5191" y="5055"/>
                      <a:pt x="5210" y="4807"/>
                    </a:cubicBezTo>
                    <a:cubicBezTo>
                      <a:pt x="5228" y="4546"/>
                      <a:pt x="5032" y="4315"/>
                      <a:pt x="4770" y="4294"/>
                    </a:cubicBezTo>
                    <a:lnTo>
                      <a:pt x="3367" y="4192"/>
                    </a:lnTo>
                    <a:lnTo>
                      <a:pt x="4856" y="3799"/>
                    </a:lnTo>
                    <a:lnTo>
                      <a:pt x="4860" y="3799"/>
                    </a:lnTo>
                    <a:lnTo>
                      <a:pt x="4893" y="3787"/>
                    </a:lnTo>
                    <a:cubicBezTo>
                      <a:pt x="4899" y="3787"/>
                      <a:pt x="4903" y="3784"/>
                      <a:pt x="4906" y="3784"/>
                    </a:cubicBezTo>
                    <a:cubicBezTo>
                      <a:pt x="4918" y="3781"/>
                      <a:pt x="4924" y="3778"/>
                      <a:pt x="4936" y="3771"/>
                    </a:cubicBezTo>
                    <a:cubicBezTo>
                      <a:pt x="4939" y="3768"/>
                      <a:pt x="4946" y="3768"/>
                      <a:pt x="4952" y="3765"/>
                    </a:cubicBezTo>
                    <a:lnTo>
                      <a:pt x="4976" y="3753"/>
                    </a:lnTo>
                    <a:cubicBezTo>
                      <a:pt x="4992" y="3741"/>
                      <a:pt x="5010" y="3735"/>
                      <a:pt x="5025" y="3722"/>
                    </a:cubicBezTo>
                    <a:lnTo>
                      <a:pt x="5028" y="3722"/>
                    </a:lnTo>
                    <a:cubicBezTo>
                      <a:pt x="5035" y="3719"/>
                      <a:pt x="5044" y="3710"/>
                      <a:pt x="5047" y="3704"/>
                    </a:cubicBezTo>
                    <a:lnTo>
                      <a:pt x="5059" y="3692"/>
                    </a:lnTo>
                    <a:lnTo>
                      <a:pt x="5075" y="3676"/>
                    </a:lnTo>
                    <a:lnTo>
                      <a:pt x="5090" y="3661"/>
                    </a:lnTo>
                    <a:cubicBezTo>
                      <a:pt x="5093" y="3658"/>
                      <a:pt x="5099" y="3649"/>
                      <a:pt x="5102" y="3646"/>
                    </a:cubicBezTo>
                    <a:cubicBezTo>
                      <a:pt x="5105" y="3639"/>
                      <a:pt x="5111" y="3630"/>
                      <a:pt x="5118" y="3627"/>
                    </a:cubicBezTo>
                    <a:cubicBezTo>
                      <a:pt x="5121" y="3624"/>
                      <a:pt x="5124" y="3621"/>
                      <a:pt x="5124" y="3612"/>
                    </a:cubicBezTo>
                    <a:cubicBezTo>
                      <a:pt x="5130" y="3606"/>
                      <a:pt x="5136" y="3596"/>
                      <a:pt x="5139" y="3587"/>
                    </a:cubicBezTo>
                    <a:cubicBezTo>
                      <a:pt x="5145" y="3584"/>
                      <a:pt x="5145" y="3581"/>
                      <a:pt x="5148" y="3578"/>
                    </a:cubicBezTo>
                    <a:cubicBezTo>
                      <a:pt x="5151" y="3569"/>
                      <a:pt x="5154" y="3556"/>
                      <a:pt x="5164" y="3550"/>
                    </a:cubicBezTo>
                    <a:cubicBezTo>
                      <a:pt x="5167" y="3547"/>
                      <a:pt x="5167" y="3538"/>
                      <a:pt x="5170" y="3535"/>
                    </a:cubicBezTo>
                    <a:cubicBezTo>
                      <a:pt x="5176" y="3529"/>
                      <a:pt x="5179" y="3517"/>
                      <a:pt x="5182" y="3507"/>
                    </a:cubicBezTo>
                    <a:cubicBezTo>
                      <a:pt x="5185" y="3501"/>
                      <a:pt x="5185" y="3498"/>
                      <a:pt x="5191" y="3489"/>
                    </a:cubicBezTo>
                    <a:cubicBezTo>
                      <a:pt x="5194" y="3483"/>
                      <a:pt x="5194" y="3474"/>
                      <a:pt x="5197" y="3467"/>
                    </a:cubicBezTo>
                    <a:cubicBezTo>
                      <a:pt x="5200" y="3458"/>
                      <a:pt x="5200" y="3452"/>
                      <a:pt x="5200" y="3443"/>
                    </a:cubicBezTo>
                    <a:cubicBezTo>
                      <a:pt x="5200" y="3434"/>
                      <a:pt x="5207" y="3427"/>
                      <a:pt x="5207" y="3424"/>
                    </a:cubicBezTo>
                    <a:cubicBezTo>
                      <a:pt x="5207" y="3415"/>
                      <a:pt x="5210" y="3403"/>
                      <a:pt x="5210" y="3397"/>
                    </a:cubicBezTo>
                    <a:lnTo>
                      <a:pt x="5210" y="3384"/>
                    </a:lnTo>
                    <a:lnTo>
                      <a:pt x="5210" y="3378"/>
                    </a:lnTo>
                    <a:lnTo>
                      <a:pt x="5210" y="3348"/>
                    </a:lnTo>
                    <a:lnTo>
                      <a:pt x="5210" y="3326"/>
                    </a:lnTo>
                    <a:lnTo>
                      <a:pt x="5210" y="3305"/>
                    </a:lnTo>
                    <a:cubicBezTo>
                      <a:pt x="5210" y="3295"/>
                      <a:pt x="5210" y="3289"/>
                      <a:pt x="5207" y="3277"/>
                    </a:cubicBezTo>
                    <a:cubicBezTo>
                      <a:pt x="5207" y="3271"/>
                      <a:pt x="5200" y="3265"/>
                      <a:pt x="5200" y="3259"/>
                    </a:cubicBezTo>
                    <a:cubicBezTo>
                      <a:pt x="5200" y="3246"/>
                      <a:pt x="5197" y="3240"/>
                      <a:pt x="5194" y="3228"/>
                    </a:cubicBezTo>
                    <a:lnTo>
                      <a:pt x="5194" y="3219"/>
                    </a:lnTo>
                    <a:cubicBezTo>
                      <a:pt x="5194" y="3216"/>
                      <a:pt x="5191" y="3212"/>
                      <a:pt x="5191" y="3209"/>
                    </a:cubicBezTo>
                    <a:cubicBezTo>
                      <a:pt x="5185" y="3197"/>
                      <a:pt x="5182" y="3188"/>
                      <a:pt x="5182" y="3179"/>
                    </a:cubicBezTo>
                    <a:cubicBezTo>
                      <a:pt x="5179" y="3169"/>
                      <a:pt x="5179" y="3166"/>
                      <a:pt x="5176" y="3157"/>
                    </a:cubicBezTo>
                    <a:lnTo>
                      <a:pt x="5164" y="3136"/>
                    </a:lnTo>
                    <a:cubicBezTo>
                      <a:pt x="5161" y="3126"/>
                      <a:pt x="5154" y="3120"/>
                      <a:pt x="5151" y="3117"/>
                    </a:cubicBezTo>
                    <a:cubicBezTo>
                      <a:pt x="5148" y="3108"/>
                      <a:pt x="5145" y="3105"/>
                      <a:pt x="5139" y="3096"/>
                    </a:cubicBezTo>
                    <a:cubicBezTo>
                      <a:pt x="5136" y="3090"/>
                      <a:pt x="5133" y="3080"/>
                      <a:pt x="5124" y="3074"/>
                    </a:cubicBezTo>
                    <a:cubicBezTo>
                      <a:pt x="5121" y="3071"/>
                      <a:pt x="5118" y="3062"/>
                      <a:pt x="5114" y="3059"/>
                    </a:cubicBezTo>
                    <a:cubicBezTo>
                      <a:pt x="5108" y="3050"/>
                      <a:pt x="5102" y="3043"/>
                      <a:pt x="5099" y="3034"/>
                    </a:cubicBezTo>
                    <a:cubicBezTo>
                      <a:pt x="5093" y="3031"/>
                      <a:pt x="5090" y="3025"/>
                      <a:pt x="5087" y="3019"/>
                    </a:cubicBezTo>
                    <a:lnTo>
                      <a:pt x="5068" y="3000"/>
                    </a:lnTo>
                    <a:lnTo>
                      <a:pt x="5053" y="2985"/>
                    </a:lnTo>
                    <a:cubicBezTo>
                      <a:pt x="5044" y="2982"/>
                      <a:pt x="5041" y="2973"/>
                      <a:pt x="5032" y="2970"/>
                    </a:cubicBezTo>
                    <a:cubicBezTo>
                      <a:pt x="5025" y="2967"/>
                      <a:pt x="5022" y="2957"/>
                      <a:pt x="5013" y="2954"/>
                    </a:cubicBezTo>
                    <a:cubicBezTo>
                      <a:pt x="5010" y="2951"/>
                      <a:pt x="5001" y="2948"/>
                      <a:pt x="4998" y="2942"/>
                    </a:cubicBezTo>
                    <a:cubicBezTo>
                      <a:pt x="4992" y="2939"/>
                      <a:pt x="4982" y="2936"/>
                      <a:pt x="4976" y="2930"/>
                    </a:cubicBezTo>
                    <a:cubicBezTo>
                      <a:pt x="4970" y="2924"/>
                      <a:pt x="4964" y="2921"/>
                      <a:pt x="4961" y="2918"/>
                    </a:cubicBezTo>
                    <a:lnTo>
                      <a:pt x="4936" y="2905"/>
                    </a:lnTo>
                    <a:cubicBezTo>
                      <a:pt x="4930" y="2902"/>
                      <a:pt x="4924" y="2902"/>
                      <a:pt x="4918" y="2896"/>
                    </a:cubicBezTo>
                    <a:cubicBezTo>
                      <a:pt x="4909" y="2893"/>
                      <a:pt x="4903" y="2890"/>
                      <a:pt x="4893" y="2890"/>
                    </a:cubicBezTo>
                    <a:cubicBezTo>
                      <a:pt x="4887" y="2887"/>
                      <a:pt x="4878" y="2887"/>
                      <a:pt x="4875" y="2884"/>
                    </a:cubicBezTo>
                    <a:cubicBezTo>
                      <a:pt x="4869" y="2878"/>
                      <a:pt x="4860" y="2878"/>
                      <a:pt x="4853" y="2875"/>
                    </a:cubicBezTo>
                    <a:cubicBezTo>
                      <a:pt x="4844" y="2871"/>
                      <a:pt x="4838" y="2871"/>
                      <a:pt x="4826" y="2868"/>
                    </a:cubicBezTo>
                    <a:cubicBezTo>
                      <a:pt x="4817" y="2868"/>
                      <a:pt x="4813" y="2862"/>
                      <a:pt x="4807" y="2862"/>
                    </a:cubicBezTo>
                    <a:cubicBezTo>
                      <a:pt x="4795" y="2862"/>
                      <a:pt x="4786" y="2859"/>
                      <a:pt x="4777" y="2859"/>
                    </a:cubicBezTo>
                    <a:lnTo>
                      <a:pt x="4764" y="2859"/>
                    </a:lnTo>
                    <a:lnTo>
                      <a:pt x="3293" y="2736"/>
                    </a:lnTo>
                    <a:lnTo>
                      <a:pt x="4844" y="2328"/>
                    </a:lnTo>
                    <a:lnTo>
                      <a:pt x="4847" y="2328"/>
                    </a:lnTo>
                    <a:cubicBezTo>
                      <a:pt x="4860" y="2325"/>
                      <a:pt x="4869" y="2322"/>
                      <a:pt x="4878" y="2319"/>
                    </a:cubicBezTo>
                    <a:cubicBezTo>
                      <a:pt x="4884" y="2319"/>
                      <a:pt x="4890" y="2312"/>
                      <a:pt x="4893" y="2312"/>
                    </a:cubicBezTo>
                    <a:cubicBezTo>
                      <a:pt x="4903" y="2309"/>
                      <a:pt x="4915" y="2306"/>
                      <a:pt x="4921" y="2303"/>
                    </a:cubicBezTo>
                    <a:cubicBezTo>
                      <a:pt x="4924" y="2297"/>
                      <a:pt x="4933" y="2297"/>
                      <a:pt x="4936" y="2294"/>
                    </a:cubicBezTo>
                    <a:cubicBezTo>
                      <a:pt x="4946" y="2291"/>
                      <a:pt x="4952" y="2288"/>
                      <a:pt x="4955" y="2282"/>
                    </a:cubicBezTo>
                    <a:cubicBezTo>
                      <a:pt x="4964" y="2279"/>
                      <a:pt x="4970" y="2276"/>
                      <a:pt x="4976" y="2272"/>
                    </a:cubicBezTo>
                    <a:cubicBezTo>
                      <a:pt x="4979" y="2266"/>
                      <a:pt x="4982" y="2266"/>
                      <a:pt x="4985" y="2263"/>
                    </a:cubicBezTo>
                    <a:cubicBezTo>
                      <a:pt x="5013" y="2245"/>
                      <a:pt x="5041" y="2226"/>
                      <a:pt x="5059" y="2202"/>
                    </a:cubicBezTo>
                    <a:lnTo>
                      <a:pt x="5075" y="2186"/>
                    </a:lnTo>
                    <a:lnTo>
                      <a:pt x="5087" y="2174"/>
                    </a:lnTo>
                    <a:cubicBezTo>
                      <a:pt x="5093" y="2168"/>
                      <a:pt x="5099" y="2159"/>
                      <a:pt x="5105" y="2153"/>
                    </a:cubicBezTo>
                    <a:cubicBezTo>
                      <a:pt x="5108" y="2150"/>
                      <a:pt x="5108" y="2143"/>
                      <a:pt x="5114" y="2140"/>
                    </a:cubicBezTo>
                    <a:cubicBezTo>
                      <a:pt x="5121" y="2134"/>
                      <a:pt x="5124" y="2122"/>
                      <a:pt x="5133" y="2113"/>
                    </a:cubicBezTo>
                    <a:cubicBezTo>
                      <a:pt x="5136" y="2110"/>
                      <a:pt x="5136" y="2107"/>
                      <a:pt x="5136" y="2104"/>
                    </a:cubicBezTo>
                    <a:cubicBezTo>
                      <a:pt x="5139" y="2091"/>
                      <a:pt x="5148" y="2082"/>
                      <a:pt x="5151" y="2073"/>
                    </a:cubicBezTo>
                    <a:cubicBezTo>
                      <a:pt x="5151" y="2067"/>
                      <a:pt x="5154" y="2064"/>
                      <a:pt x="5154" y="2061"/>
                    </a:cubicBezTo>
                    <a:cubicBezTo>
                      <a:pt x="5161" y="2051"/>
                      <a:pt x="5164" y="2042"/>
                      <a:pt x="5167" y="2030"/>
                    </a:cubicBezTo>
                    <a:cubicBezTo>
                      <a:pt x="5170" y="2027"/>
                      <a:pt x="5170" y="2018"/>
                      <a:pt x="5170" y="2014"/>
                    </a:cubicBezTo>
                    <a:cubicBezTo>
                      <a:pt x="5176" y="2005"/>
                      <a:pt x="5176" y="1999"/>
                      <a:pt x="5179" y="1987"/>
                    </a:cubicBezTo>
                    <a:cubicBezTo>
                      <a:pt x="5182" y="1981"/>
                      <a:pt x="5182" y="1971"/>
                      <a:pt x="5182" y="1965"/>
                    </a:cubicBezTo>
                    <a:cubicBezTo>
                      <a:pt x="5182" y="1956"/>
                      <a:pt x="5185" y="1953"/>
                      <a:pt x="5185" y="1944"/>
                    </a:cubicBezTo>
                    <a:cubicBezTo>
                      <a:pt x="5185" y="1935"/>
                      <a:pt x="5191" y="1925"/>
                      <a:pt x="5191" y="1913"/>
                    </a:cubicBezTo>
                    <a:lnTo>
                      <a:pt x="5191" y="1904"/>
                    </a:lnTo>
                    <a:lnTo>
                      <a:pt x="5191" y="1898"/>
                    </a:lnTo>
                    <a:lnTo>
                      <a:pt x="5191" y="1867"/>
                    </a:lnTo>
                    <a:lnTo>
                      <a:pt x="5191" y="1852"/>
                    </a:lnTo>
                    <a:cubicBezTo>
                      <a:pt x="5191" y="1846"/>
                      <a:pt x="5191" y="1836"/>
                      <a:pt x="5185" y="1830"/>
                    </a:cubicBezTo>
                    <a:cubicBezTo>
                      <a:pt x="5185" y="1821"/>
                      <a:pt x="5185" y="1815"/>
                      <a:pt x="5182" y="1803"/>
                    </a:cubicBezTo>
                    <a:cubicBezTo>
                      <a:pt x="5182" y="1799"/>
                      <a:pt x="5179" y="1790"/>
                      <a:pt x="5179" y="1787"/>
                    </a:cubicBezTo>
                    <a:cubicBezTo>
                      <a:pt x="5176" y="1775"/>
                      <a:pt x="5176" y="1766"/>
                      <a:pt x="5170" y="1756"/>
                    </a:cubicBezTo>
                    <a:lnTo>
                      <a:pt x="5170" y="1753"/>
                    </a:lnTo>
                    <a:cubicBezTo>
                      <a:pt x="5170" y="1750"/>
                      <a:pt x="5167" y="1744"/>
                      <a:pt x="5167" y="1741"/>
                    </a:cubicBezTo>
                    <a:cubicBezTo>
                      <a:pt x="5164" y="1729"/>
                      <a:pt x="5161" y="1720"/>
                      <a:pt x="5154" y="1710"/>
                    </a:cubicBezTo>
                    <a:cubicBezTo>
                      <a:pt x="5151" y="1707"/>
                      <a:pt x="5151" y="1698"/>
                      <a:pt x="5148" y="1695"/>
                    </a:cubicBezTo>
                    <a:cubicBezTo>
                      <a:pt x="5145" y="1689"/>
                      <a:pt x="5139" y="1680"/>
                      <a:pt x="5136" y="1667"/>
                    </a:cubicBezTo>
                    <a:cubicBezTo>
                      <a:pt x="5133" y="1661"/>
                      <a:pt x="5130" y="1652"/>
                      <a:pt x="5124" y="1649"/>
                    </a:cubicBezTo>
                    <a:cubicBezTo>
                      <a:pt x="5121" y="1643"/>
                      <a:pt x="5118" y="1637"/>
                      <a:pt x="5114" y="1630"/>
                    </a:cubicBezTo>
                    <a:cubicBezTo>
                      <a:pt x="5108" y="1621"/>
                      <a:pt x="5105" y="1615"/>
                      <a:pt x="5099" y="1606"/>
                    </a:cubicBezTo>
                    <a:cubicBezTo>
                      <a:pt x="5093" y="1603"/>
                      <a:pt x="5090" y="1597"/>
                      <a:pt x="5087" y="1591"/>
                    </a:cubicBezTo>
                    <a:cubicBezTo>
                      <a:pt x="5084" y="1584"/>
                      <a:pt x="5075" y="1575"/>
                      <a:pt x="5071" y="1569"/>
                    </a:cubicBezTo>
                    <a:cubicBezTo>
                      <a:pt x="5068" y="1566"/>
                      <a:pt x="5062" y="1557"/>
                      <a:pt x="5059" y="1554"/>
                    </a:cubicBezTo>
                    <a:lnTo>
                      <a:pt x="5041" y="1535"/>
                    </a:lnTo>
                    <a:lnTo>
                      <a:pt x="5025" y="1520"/>
                    </a:lnTo>
                    <a:cubicBezTo>
                      <a:pt x="5022" y="1514"/>
                      <a:pt x="5013" y="1508"/>
                      <a:pt x="5007" y="1505"/>
                    </a:cubicBezTo>
                    <a:cubicBezTo>
                      <a:pt x="4998" y="1498"/>
                      <a:pt x="4995" y="1492"/>
                      <a:pt x="4985" y="1489"/>
                    </a:cubicBezTo>
                    <a:cubicBezTo>
                      <a:pt x="4982" y="1483"/>
                      <a:pt x="4976" y="1480"/>
                      <a:pt x="4970" y="1477"/>
                    </a:cubicBezTo>
                    <a:cubicBezTo>
                      <a:pt x="4964" y="1474"/>
                      <a:pt x="4955" y="1465"/>
                      <a:pt x="4949" y="1462"/>
                    </a:cubicBezTo>
                    <a:cubicBezTo>
                      <a:pt x="4946" y="1458"/>
                      <a:pt x="4936" y="1452"/>
                      <a:pt x="4933" y="1452"/>
                    </a:cubicBezTo>
                    <a:lnTo>
                      <a:pt x="4909" y="1443"/>
                    </a:lnTo>
                    <a:cubicBezTo>
                      <a:pt x="4906" y="1437"/>
                      <a:pt x="4899" y="1437"/>
                      <a:pt x="4893" y="1434"/>
                    </a:cubicBezTo>
                    <a:lnTo>
                      <a:pt x="4872" y="1422"/>
                    </a:lnTo>
                    <a:cubicBezTo>
                      <a:pt x="4863" y="1419"/>
                      <a:pt x="4856" y="1419"/>
                      <a:pt x="4853" y="1415"/>
                    </a:cubicBezTo>
                    <a:cubicBezTo>
                      <a:pt x="4844" y="1412"/>
                      <a:pt x="4838" y="1412"/>
                      <a:pt x="4829" y="1406"/>
                    </a:cubicBezTo>
                    <a:cubicBezTo>
                      <a:pt x="4823" y="1403"/>
                      <a:pt x="4810" y="1403"/>
                      <a:pt x="4801" y="1400"/>
                    </a:cubicBezTo>
                    <a:cubicBezTo>
                      <a:pt x="4795" y="1400"/>
                      <a:pt x="4792" y="1397"/>
                      <a:pt x="4783" y="1397"/>
                    </a:cubicBezTo>
                    <a:cubicBezTo>
                      <a:pt x="4770" y="1397"/>
                      <a:pt x="4761" y="1391"/>
                      <a:pt x="4749" y="1391"/>
                    </a:cubicBezTo>
                    <a:lnTo>
                      <a:pt x="4730" y="1391"/>
                    </a:lnTo>
                    <a:lnTo>
                      <a:pt x="3413" y="1308"/>
                    </a:lnTo>
                    <a:lnTo>
                      <a:pt x="4826" y="936"/>
                    </a:lnTo>
                    <a:cubicBezTo>
                      <a:pt x="5078" y="869"/>
                      <a:pt x="5231" y="608"/>
                      <a:pt x="5164" y="356"/>
                    </a:cubicBezTo>
                    <a:cubicBezTo>
                      <a:pt x="5110" y="143"/>
                      <a:pt x="4919" y="1"/>
                      <a:pt x="4709"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6"/>
              <p:cNvSpPr/>
              <p:nvPr/>
            </p:nvSpPr>
            <p:spPr>
              <a:xfrm>
                <a:off x="3349124" y="701582"/>
                <a:ext cx="83725" cy="28343"/>
              </a:xfrm>
              <a:custGeom>
                <a:avLst/>
                <a:gdLst/>
                <a:ahLst/>
                <a:cxnLst/>
                <a:rect l="l" t="t" r="r" b="b"/>
                <a:pathLst>
                  <a:path w="3349" h="901" extrusionOk="0">
                    <a:moveTo>
                      <a:pt x="246" y="0"/>
                    </a:moveTo>
                    <a:cubicBezTo>
                      <a:pt x="108" y="16"/>
                      <a:pt x="0" y="132"/>
                      <a:pt x="0" y="274"/>
                    </a:cubicBezTo>
                    <a:cubicBezTo>
                      <a:pt x="0" y="301"/>
                      <a:pt x="6" y="329"/>
                      <a:pt x="6" y="350"/>
                    </a:cubicBezTo>
                    <a:cubicBezTo>
                      <a:pt x="9" y="390"/>
                      <a:pt x="16" y="424"/>
                      <a:pt x="28" y="458"/>
                    </a:cubicBezTo>
                    <a:cubicBezTo>
                      <a:pt x="28" y="461"/>
                      <a:pt x="31" y="467"/>
                      <a:pt x="31" y="467"/>
                    </a:cubicBezTo>
                    <a:cubicBezTo>
                      <a:pt x="43" y="501"/>
                      <a:pt x="59" y="535"/>
                      <a:pt x="77" y="569"/>
                    </a:cubicBezTo>
                    <a:cubicBezTo>
                      <a:pt x="98" y="605"/>
                      <a:pt x="120" y="639"/>
                      <a:pt x="148" y="670"/>
                    </a:cubicBezTo>
                    <a:cubicBezTo>
                      <a:pt x="169" y="698"/>
                      <a:pt x="194" y="719"/>
                      <a:pt x="215" y="744"/>
                    </a:cubicBezTo>
                    <a:cubicBezTo>
                      <a:pt x="221" y="747"/>
                      <a:pt x="227" y="750"/>
                      <a:pt x="231" y="759"/>
                    </a:cubicBezTo>
                    <a:cubicBezTo>
                      <a:pt x="252" y="777"/>
                      <a:pt x="274" y="793"/>
                      <a:pt x="298" y="802"/>
                    </a:cubicBezTo>
                    <a:cubicBezTo>
                      <a:pt x="323" y="817"/>
                      <a:pt x="350" y="836"/>
                      <a:pt x="378" y="845"/>
                    </a:cubicBezTo>
                    <a:lnTo>
                      <a:pt x="436" y="870"/>
                    </a:lnTo>
                    <a:cubicBezTo>
                      <a:pt x="439" y="870"/>
                      <a:pt x="442" y="873"/>
                      <a:pt x="442" y="873"/>
                    </a:cubicBezTo>
                    <a:cubicBezTo>
                      <a:pt x="476" y="885"/>
                      <a:pt x="516" y="891"/>
                      <a:pt x="550" y="897"/>
                    </a:cubicBezTo>
                    <a:cubicBezTo>
                      <a:pt x="578" y="900"/>
                      <a:pt x="599" y="900"/>
                      <a:pt x="627" y="900"/>
                    </a:cubicBezTo>
                    <a:lnTo>
                      <a:pt x="2716" y="900"/>
                    </a:lnTo>
                    <a:cubicBezTo>
                      <a:pt x="3066" y="900"/>
                      <a:pt x="3345" y="621"/>
                      <a:pt x="3345" y="271"/>
                    </a:cubicBezTo>
                    <a:cubicBezTo>
                      <a:pt x="3348" y="123"/>
                      <a:pt x="3225" y="0"/>
                      <a:pt x="3078"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5" name="Google Shape;75;p6"/>
            <p:cNvSpPr/>
            <p:nvPr/>
          </p:nvSpPr>
          <p:spPr>
            <a:xfrm>
              <a:off x="197341" y="229901"/>
              <a:ext cx="531836" cy="124904"/>
            </a:xfrm>
            <a:custGeom>
              <a:avLst/>
              <a:gdLst/>
              <a:ahLst/>
              <a:cxnLst/>
              <a:rect l="l" t="t" r="r" b="b"/>
              <a:pathLst>
                <a:path w="5216" h="1225" extrusionOk="0">
                  <a:moveTo>
                    <a:pt x="494" y="1"/>
                  </a:moveTo>
                  <a:cubicBezTo>
                    <a:pt x="242" y="1"/>
                    <a:pt x="33" y="194"/>
                    <a:pt x="22" y="444"/>
                  </a:cubicBezTo>
                  <a:cubicBezTo>
                    <a:pt x="0" y="708"/>
                    <a:pt x="200" y="936"/>
                    <a:pt x="461" y="951"/>
                  </a:cubicBezTo>
                  <a:lnTo>
                    <a:pt x="4691" y="1224"/>
                  </a:lnTo>
                  <a:lnTo>
                    <a:pt x="4718" y="1224"/>
                  </a:lnTo>
                  <a:cubicBezTo>
                    <a:pt x="4967" y="1224"/>
                    <a:pt x="5176" y="1034"/>
                    <a:pt x="5197" y="785"/>
                  </a:cubicBezTo>
                  <a:cubicBezTo>
                    <a:pt x="5216" y="521"/>
                    <a:pt x="5016" y="294"/>
                    <a:pt x="4755" y="278"/>
                  </a:cubicBezTo>
                  <a:lnTo>
                    <a:pt x="528" y="2"/>
                  </a:lnTo>
                  <a:cubicBezTo>
                    <a:pt x="517" y="1"/>
                    <a:pt x="506" y="1"/>
                    <a:pt x="494" y="1"/>
                  </a:cubicBezTo>
                  <a:close/>
                </a:path>
              </a:pathLst>
            </a:custGeom>
            <a:solidFill>
              <a:srgbClr val="9AAC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6"/>
            <p:cNvSpPr/>
            <p:nvPr/>
          </p:nvSpPr>
          <p:spPr>
            <a:xfrm>
              <a:off x="196933" y="371121"/>
              <a:ext cx="532550" cy="133061"/>
            </a:xfrm>
            <a:custGeom>
              <a:avLst/>
              <a:gdLst/>
              <a:ahLst/>
              <a:cxnLst/>
              <a:rect l="l" t="t" r="r" b="b"/>
              <a:pathLst>
                <a:path w="5223" h="1305" extrusionOk="0">
                  <a:moveTo>
                    <a:pt x="499" y="1"/>
                  </a:moveTo>
                  <a:cubicBezTo>
                    <a:pt x="255" y="1"/>
                    <a:pt x="46" y="188"/>
                    <a:pt x="26" y="435"/>
                  </a:cubicBezTo>
                  <a:cubicBezTo>
                    <a:pt x="1" y="697"/>
                    <a:pt x="198" y="927"/>
                    <a:pt x="459" y="951"/>
                  </a:cubicBezTo>
                  <a:lnTo>
                    <a:pt x="4685" y="1305"/>
                  </a:lnTo>
                  <a:lnTo>
                    <a:pt x="4722" y="1305"/>
                  </a:lnTo>
                  <a:cubicBezTo>
                    <a:pt x="4965" y="1305"/>
                    <a:pt x="5177" y="1117"/>
                    <a:pt x="5198" y="872"/>
                  </a:cubicBezTo>
                  <a:cubicBezTo>
                    <a:pt x="5223" y="611"/>
                    <a:pt x="5026" y="380"/>
                    <a:pt x="4765" y="356"/>
                  </a:cubicBezTo>
                  <a:lnTo>
                    <a:pt x="539" y="2"/>
                  </a:lnTo>
                  <a:cubicBezTo>
                    <a:pt x="525" y="1"/>
                    <a:pt x="512" y="1"/>
                    <a:pt x="499" y="1"/>
                  </a:cubicBezTo>
                  <a:close/>
                </a:path>
              </a:pathLst>
            </a:custGeom>
            <a:solidFill>
              <a:srgbClr val="9AAC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6"/>
            <p:cNvSpPr/>
            <p:nvPr/>
          </p:nvSpPr>
          <p:spPr>
            <a:xfrm>
              <a:off x="197341" y="521211"/>
              <a:ext cx="531836" cy="128677"/>
            </a:xfrm>
            <a:custGeom>
              <a:avLst/>
              <a:gdLst/>
              <a:ahLst/>
              <a:cxnLst/>
              <a:rect l="l" t="t" r="r" b="b"/>
              <a:pathLst>
                <a:path w="5216" h="1262" extrusionOk="0">
                  <a:moveTo>
                    <a:pt x="492" y="0"/>
                  </a:moveTo>
                  <a:cubicBezTo>
                    <a:pt x="242" y="0"/>
                    <a:pt x="39" y="190"/>
                    <a:pt x="18" y="438"/>
                  </a:cubicBezTo>
                  <a:cubicBezTo>
                    <a:pt x="0" y="705"/>
                    <a:pt x="197" y="929"/>
                    <a:pt x="458" y="951"/>
                  </a:cubicBezTo>
                  <a:lnTo>
                    <a:pt x="4684" y="1261"/>
                  </a:lnTo>
                  <a:lnTo>
                    <a:pt x="4718" y="1261"/>
                  </a:lnTo>
                  <a:cubicBezTo>
                    <a:pt x="4967" y="1261"/>
                    <a:pt x="5173" y="1068"/>
                    <a:pt x="5194" y="822"/>
                  </a:cubicBezTo>
                  <a:cubicBezTo>
                    <a:pt x="5216" y="558"/>
                    <a:pt x="5019" y="330"/>
                    <a:pt x="4758" y="312"/>
                  </a:cubicBezTo>
                  <a:lnTo>
                    <a:pt x="531" y="2"/>
                  </a:lnTo>
                  <a:cubicBezTo>
                    <a:pt x="518" y="1"/>
                    <a:pt x="505" y="0"/>
                    <a:pt x="492" y="0"/>
                  </a:cubicBezTo>
                  <a:close/>
                </a:path>
              </a:pathLst>
            </a:custGeom>
            <a:solidFill>
              <a:srgbClr val="9AAC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6"/>
            <p:cNvSpPr/>
            <p:nvPr/>
          </p:nvSpPr>
          <p:spPr>
            <a:xfrm>
              <a:off x="193568" y="407012"/>
              <a:ext cx="537852" cy="209941"/>
            </a:xfrm>
            <a:custGeom>
              <a:avLst/>
              <a:gdLst/>
              <a:ahLst/>
              <a:cxnLst/>
              <a:rect l="l" t="t" r="r" b="b"/>
              <a:pathLst>
                <a:path w="5275" h="2059" extrusionOk="0">
                  <a:moveTo>
                    <a:pt x="4750" y="1"/>
                  </a:moveTo>
                  <a:cubicBezTo>
                    <a:pt x="4710" y="1"/>
                    <a:pt x="4670" y="6"/>
                    <a:pt x="4629" y="16"/>
                  </a:cubicBezTo>
                  <a:lnTo>
                    <a:pt x="403" y="1125"/>
                  </a:lnTo>
                  <a:cubicBezTo>
                    <a:pt x="151" y="1189"/>
                    <a:pt x="0" y="1450"/>
                    <a:pt x="65" y="1705"/>
                  </a:cubicBezTo>
                  <a:cubicBezTo>
                    <a:pt x="123" y="1917"/>
                    <a:pt x="313" y="2059"/>
                    <a:pt x="525" y="2059"/>
                  </a:cubicBezTo>
                  <a:cubicBezTo>
                    <a:pt x="568" y="2059"/>
                    <a:pt x="605" y="2055"/>
                    <a:pt x="645" y="2043"/>
                  </a:cubicBezTo>
                  <a:lnTo>
                    <a:pt x="4872" y="934"/>
                  </a:lnTo>
                  <a:cubicBezTo>
                    <a:pt x="5124" y="867"/>
                    <a:pt x="5274" y="606"/>
                    <a:pt x="5210" y="354"/>
                  </a:cubicBezTo>
                  <a:cubicBezTo>
                    <a:pt x="5156" y="139"/>
                    <a:pt x="4962" y="1"/>
                    <a:pt x="4750" y="1"/>
                  </a:cubicBezTo>
                  <a:close/>
                </a:path>
              </a:pathLst>
            </a:custGeom>
            <a:solidFill>
              <a:srgbClr val="B0C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6"/>
            <p:cNvSpPr/>
            <p:nvPr/>
          </p:nvSpPr>
          <p:spPr>
            <a:xfrm>
              <a:off x="193568" y="257636"/>
              <a:ext cx="537852" cy="210247"/>
            </a:xfrm>
            <a:custGeom>
              <a:avLst/>
              <a:gdLst/>
              <a:ahLst/>
              <a:cxnLst/>
              <a:rect l="l" t="t" r="r" b="b"/>
              <a:pathLst>
                <a:path w="5275" h="2062" extrusionOk="0">
                  <a:moveTo>
                    <a:pt x="4748" y="1"/>
                  </a:moveTo>
                  <a:cubicBezTo>
                    <a:pt x="4709" y="1"/>
                    <a:pt x="4669" y="6"/>
                    <a:pt x="4629" y="16"/>
                  </a:cubicBezTo>
                  <a:lnTo>
                    <a:pt x="403" y="1128"/>
                  </a:lnTo>
                  <a:cubicBezTo>
                    <a:pt x="151" y="1192"/>
                    <a:pt x="0" y="1453"/>
                    <a:pt x="65" y="1708"/>
                  </a:cubicBezTo>
                  <a:cubicBezTo>
                    <a:pt x="123" y="1917"/>
                    <a:pt x="313" y="2061"/>
                    <a:pt x="525" y="2061"/>
                  </a:cubicBezTo>
                  <a:cubicBezTo>
                    <a:pt x="568" y="2061"/>
                    <a:pt x="605" y="2055"/>
                    <a:pt x="645" y="2043"/>
                  </a:cubicBezTo>
                  <a:lnTo>
                    <a:pt x="4872" y="934"/>
                  </a:lnTo>
                  <a:cubicBezTo>
                    <a:pt x="5124" y="870"/>
                    <a:pt x="5274" y="608"/>
                    <a:pt x="5210" y="357"/>
                  </a:cubicBezTo>
                  <a:cubicBezTo>
                    <a:pt x="5155" y="141"/>
                    <a:pt x="4961" y="1"/>
                    <a:pt x="4748" y="1"/>
                  </a:cubicBezTo>
                  <a:close/>
                </a:path>
              </a:pathLst>
            </a:custGeom>
            <a:solidFill>
              <a:srgbClr val="B0C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6"/>
            <p:cNvSpPr/>
            <p:nvPr/>
          </p:nvSpPr>
          <p:spPr>
            <a:xfrm>
              <a:off x="193568" y="116110"/>
              <a:ext cx="537852" cy="209839"/>
            </a:xfrm>
            <a:custGeom>
              <a:avLst/>
              <a:gdLst/>
              <a:ahLst/>
              <a:cxnLst/>
              <a:rect l="l" t="t" r="r" b="b"/>
              <a:pathLst>
                <a:path w="5275" h="2058" extrusionOk="0">
                  <a:moveTo>
                    <a:pt x="4749" y="0"/>
                  </a:moveTo>
                  <a:cubicBezTo>
                    <a:pt x="4709" y="0"/>
                    <a:pt x="4669" y="5"/>
                    <a:pt x="4629" y="15"/>
                  </a:cubicBezTo>
                  <a:lnTo>
                    <a:pt x="403" y="1124"/>
                  </a:lnTo>
                  <a:cubicBezTo>
                    <a:pt x="151" y="1192"/>
                    <a:pt x="0" y="1453"/>
                    <a:pt x="65" y="1705"/>
                  </a:cubicBezTo>
                  <a:cubicBezTo>
                    <a:pt x="123" y="1917"/>
                    <a:pt x="313" y="2058"/>
                    <a:pt x="525" y="2058"/>
                  </a:cubicBezTo>
                  <a:cubicBezTo>
                    <a:pt x="568" y="2058"/>
                    <a:pt x="605" y="2055"/>
                    <a:pt x="645" y="2043"/>
                  </a:cubicBezTo>
                  <a:lnTo>
                    <a:pt x="4872" y="934"/>
                  </a:lnTo>
                  <a:cubicBezTo>
                    <a:pt x="5124" y="869"/>
                    <a:pt x="5274" y="608"/>
                    <a:pt x="5210" y="353"/>
                  </a:cubicBezTo>
                  <a:cubicBezTo>
                    <a:pt x="5155" y="141"/>
                    <a:pt x="4961" y="0"/>
                    <a:pt x="4749" y="0"/>
                  </a:cubicBezTo>
                  <a:close/>
                </a:path>
              </a:pathLst>
            </a:custGeom>
            <a:solidFill>
              <a:srgbClr val="B0C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6"/>
            <p:cNvSpPr/>
            <p:nvPr/>
          </p:nvSpPr>
          <p:spPr>
            <a:xfrm>
              <a:off x="264637" y="527329"/>
              <a:ext cx="97170" cy="262248"/>
            </a:xfrm>
            <a:custGeom>
              <a:avLst/>
              <a:gdLst/>
              <a:ahLst/>
              <a:cxnLst/>
              <a:rect l="l" t="t" r="r" b="b"/>
              <a:pathLst>
                <a:path w="953" h="2572" extrusionOk="0">
                  <a:moveTo>
                    <a:pt x="477" y="0"/>
                  </a:moveTo>
                  <a:cubicBezTo>
                    <a:pt x="212" y="0"/>
                    <a:pt x="0" y="215"/>
                    <a:pt x="0" y="476"/>
                  </a:cubicBezTo>
                  <a:lnTo>
                    <a:pt x="0" y="2095"/>
                  </a:lnTo>
                  <a:cubicBezTo>
                    <a:pt x="0" y="2359"/>
                    <a:pt x="215" y="2571"/>
                    <a:pt x="477" y="2571"/>
                  </a:cubicBezTo>
                  <a:cubicBezTo>
                    <a:pt x="738" y="2571"/>
                    <a:pt x="950" y="2359"/>
                    <a:pt x="953" y="2095"/>
                  </a:cubicBezTo>
                  <a:lnTo>
                    <a:pt x="953" y="476"/>
                  </a:lnTo>
                  <a:cubicBezTo>
                    <a:pt x="953" y="209"/>
                    <a:pt x="738" y="0"/>
                    <a:pt x="477" y="0"/>
                  </a:cubicBezTo>
                  <a:close/>
                </a:path>
              </a:pathLst>
            </a:custGeom>
            <a:solidFill>
              <a:srgbClr val="B0C5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6"/>
            <p:cNvSpPr/>
            <p:nvPr/>
          </p:nvSpPr>
          <p:spPr>
            <a:xfrm>
              <a:off x="569405" y="580554"/>
              <a:ext cx="97170" cy="215549"/>
            </a:xfrm>
            <a:custGeom>
              <a:avLst/>
              <a:gdLst/>
              <a:ahLst/>
              <a:cxnLst/>
              <a:rect l="l" t="t" r="r" b="b"/>
              <a:pathLst>
                <a:path w="953" h="2114" extrusionOk="0">
                  <a:moveTo>
                    <a:pt x="476" y="0"/>
                  </a:moveTo>
                  <a:cubicBezTo>
                    <a:pt x="209" y="0"/>
                    <a:pt x="0" y="215"/>
                    <a:pt x="0" y="476"/>
                  </a:cubicBezTo>
                  <a:lnTo>
                    <a:pt x="0" y="1637"/>
                  </a:lnTo>
                  <a:cubicBezTo>
                    <a:pt x="0" y="1905"/>
                    <a:pt x="215" y="2114"/>
                    <a:pt x="476" y="2114"/>
                  </a:cubicBezTo>
                  <a:cubicBezTo>
                    <a:pt x="737" y="2114"/>
                    <a:pt x="952" y="1899"/>
                    <a:pt x="952" y="1637"/>
                  </a:cubicBezTo>
                  <a:lnTo>
                    <a:pt x="952" y="476"/>
                  </a:lnTo>
                  <a:cubicBezTo>
                    <a:pt x="952" y="209"/>
                    <a:pt x="741" y="0"/>
                    <a:pt x="476" y="0"/>
                  </a:cubicBezTo>
                  <a:close/>
                </a:path>
              </a:pathLst>
            </a:custGeom>
            <a:solidFill>
              <a:srgbClr val="9AAC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6"/>
            <p:cNvSpPr/>
            <p:nvPr/>
          </p:nvSpPr>
          <p:spPr>
            <a:xfrm>
              <a:off x="291555" y="1214154"/>
              <a:ext cx="342084" cy="92174"/>
            </a:xfrm>
            <a:custGeom>
              <a:avLst/>
              <a:gdLst/>
              <a:ahLst/>
              <a:cxnLst/>
              <a:rect l="l" t="t" r="r" b="b"/>
              <a:pathLst>
                <a:path w="3355" h="904" extrusionOk="0">
                  <a:moveTo>
                    <a:pt x="274" y="0"/>
                  </a:moveTo>
                  <a:cubicBezTo>
                    <a:pt x="123" y="0"/>
                    <a:pt x="1" y="123"/>
                    <a:pt x="1" y="274"/>
                  </a:cubicBezTo>
                  <a:cubicBezTo>
                    <a:pt x="1" y="624"/>
                    <a:pt x="283" y="903"/>
                    <a:pt x="630" y="903"/>
                  </a:cubicBezTo>
                  <a:lnTo>
                    <a:pt x="2725" y="903"/>
                  </a:lnTo>
                  <a:cubicBezTo>
                    <a:pt x="3075" y="903"/>
                    <a:pt x="3355" y="624"/>
                    <a:pt x="3355" y="274"/>
                  </a:cubicBezTo>
                  <a:cubicBezTo>
                    <a:pt x="3355" y="123"/>
                    <a:pt x="3232" y="0"/>
                    <a:pt x="3078" y="0"/>
                  </a:cubicBezTo>
                  <a:close/>
                </a:path>
              </a:pathLst>
            </a:custGeom>
            <a:solidFill>
              <a:srgbClr val="394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6"/>
            <p:cNvSpPr/>
            <p:nvPr/>
          </p:nvSpPr>
          <p:spPr>
            <a:xfrm>
              <a:off x="292167" y="1111681"/>
              <a:ext cx="341472" cy="95335"/>
            </a:xfrm>
            <a:custGeom>
              <a:avLst/>
              <a:gdLst/>
              <a:ahLst/>
              <a:cxnLst/>
              <a:rect l="l" t="t" r="r" b="b"/>
              <a:pathLst>
                <a:path w="3349" h="935" extrusionOk="0">
                  <a:moveTo>
                    <a:pt x="274" y="1"/>
                  </a:moveTo>
                  <a:cubicBezTo>
                    <a:pt x="124" y="1"/>
                    <a:pt x="1" y="124"/>
                    <a:pt x="1" y="274"/>
                  </a:cubicBezTo>
                  <a:lnTo>
                    <a:pt x="1" y="661"/>
                  </a:lnTo>
                  <a:cubicBezTo>
                    <a:pt x="1" y="812"/>
                    <a:pt x="124" y="935"/>
                    <a:pt x="274" y="935"/>
                  </a:cubicBezTo>
                  <a:lnTo>
                    <a:pt x="3076" y="935"/>
                  </a:lnTo>
                  <a:cubicBezTo>
                    <a:pt x="3226" y="935"/>
                    <a:pt x="3349" y="812"/>
                    <a:pt x="3349" y="661"/>
                  </a:cubicBezTo>
                  <a:lnTo>
                    <a:pt x="3349" y="274"/>
                  </a:lnTo>
                  <a:cubicBezTo>
                    <a:pt x="3349" y="124"/>
                    <a:pt x="3226" y="1"/>
                    <a:pt x="3076" y="1"/>
                  </a:cubicBezTo>
                  <a:close/>
                </a:path>
              </a:pathLst>
            </a:custGeom>
            <a:solidFill>
              <a:srgbClr val="394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6"/>
            <p:cNvSpPr/>
            <p:nvPr/>
          </p:nvSpPr>
          <p:spPr>
            <a:xfrm>
              <a:off x="292167" y="1009615"/>
              <a:ext cx="341472" cy="95029"/>
            </a:xfrm>
            <a:custGeom>
              <a:avLst/>
              <a:gdLst/>
              <a:ahLst/>
              <a:cxnLst/>
              <a:rect l="l" t="t" r="r" b="b"/>
              <a:pathLst>
                <a:path w="3349" h="932" extrusionOk="0">
                  <a:moveTo>
                    <a:pt x="274" y="0"/>
                  </a:moveTo>
                  <a:cubicBezTo>
                    <a:pt x="124" y="0"/>
                    <a:pt x="1" y="120"/>
                    <a:pt x="1" y="271"/>
                  </a:cubicBezTo>
                  <a:lnTo>
                    <a:pt x="1" y="661"/>
                  </a:lnTo>
                  <a:cubicBezTo>
                    <a:pt x="1" y="808"/>
                    <a:pt x="124" y="931"/>
                    <a:pt x="274" y="931"/>
                  </a:cubicBezTo>
                  <a:lnTo>
                    <a:pt x="3076" y="931"/>
                  </a:lnTo>
                  <a:cubicBezTo>
                    <a:pt x="3226" y="931"/>
                    <a:pt x="3349" y="808"/>
                    <a:pt x="3349" y="661"/>
                  </a:cubicBezTo>
                  <a:lnTo>
                    <a:pt x="3349" y="271"/>
                  </a:lnTo>
                  <a:cubicBezTo>
                    <a:pt x="3349" y="123"/>
                    <a:pt x="3226" y="0"/>
                    <a:pt x="3076" y="0"/>
                  </a:cubicBezTo>
                  <a:close/>
                </a:path>
              </a:pathLst>
            </a:custGeom>
            <a:solidFill>
              <a:srgbClr val="394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6"/>
            <p:cNvSpPr/>
            <p:nvPr/>
          </p:nvSpPr>
          <p:spPr>
            <a:xfrm>
              <a:off x="292167" y="1009615"/>
              <a:ext cx="170787" cy="95029"/>
            </a:xfrm>
            <a:custGeom>
              <a:avLst/>
              <a:gdLst/>
              <a:ahLst/>
              <a:cxnLst/>
              <a:rect l="l" t="t" r="r" b="b"/>
              <a:pathLst>
                <a:path w="1675" h="932" extrusionOk="0">
                  <a:moveTo>
                    <a:pt x="274" y="0"/>
                  </a:moveTo>
                  <a:cubicBezTo>
                    <a:pt x="124" y="0"/>
                    <a:pt x="1" y="123"/>
                    <a:pt x="1" y="271"/>
                  </a:cubicBezTo>
                  <a:lnTo>
                    <a:pt x="1" y="661"/>
                  </a:lnTo>
                  <a:cubicBezTo>
                    <a:pt x="1" y="808"/>
                    <a:pt x="124" y="931"/>
                    <a:pt x="274" y="931"/>
                  </a:cubicBezTo>
                  <a:lnTo>
                    <a:pt x="1675" y="931"/>
                  </a:lnTo>
                  <a:lnTo>
                    <a:pt x="1675" y="0"/>
                  </a:lnTo>
                  <a:close/>
                </a:path>
              </a:pathLst>
            </a:custGeom>
            <a:solidFill>
              <a:srgbClr val="2C3A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6"/>
            <p:cNvSpPr/>
            <p:nvPr/>
          </p:nvSpPr>
          <p:spPr>
            <a:xfrm>
              <a:off x="292167" y="1111681"/>
              <a:ext cx="170787" cy="95335"/>
            </a:xfrm>
            <a:custGeom>
              <a:avLst/>
              <a:gdLst/>
              <a:ahLst/>
              <a:cxnLst/>
              <a:rect l="l" t="t" r="r" b="b"/>
              <a:pathLst>
                <a:path w="1675" h="935" extrusionOk="0">
                  <a:moveTo>
                    <a:pt x="274" y="1"/>
                  </a:moveTo>
                  <a:cubicBezTo>
                    <a:pt x="124" y="1"/>
                    <a:pt x="1" y="124"/>
                    <a:pt x="1" y="274"/>
                  </a:cubicBezTo>
                  <a:lnTo>
                    <a:pt x="1" y="661"/>
                  </a:lnTo>
                  <a:cubicBezTo>
                    <a:pt x="1" y="812"/>
                    <a:pt x="124" y="935"/>
                    <a:pt x="274" y="935"/>
                  </a:cubicBezTo>
                  <a:lnTo>
                    <a:pt x="1675" y="935"/>
                  </a:lnTo>
                  <a:lnTo>
                    <a:pt x="1675" y="1"/>
                  </a:lnTo>
                  <a:close/>
                </a:path>
              </a:pathLst>
            </a:custGeom>
            <a:solidFill>
              <a:srgbClr val="2C3A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6"/>
            <p:cNvSpPr/>
            <p:nvPr/>
          </p:nvSpPr>
          <p:spPr>
            <a:xfrm>
              <a:off x="292167" y="1214154"/>
              <a:ext cx="170787" cy="92174"/>
            </a:xfrm>
            <a:custGeom>
              <a:avLst/>
              <a:gdLst/>
              <a:ahLst/>
              <a:cxnLst/>
              <a:rect l="l" t="t" r="r" b="b"/>
              <a:pathLst>
                <a:path w="1675" h="904" extrusionOk="0">
                  <a:moveTo>
                    <a:pt x="274" y="0"/>
                  </a:moveTo>
                  <a:cubicBezTo>
                    <a:pt x="124" y="0"/>
                    <a:pt x="1" y="123"/>
                    <a:pt x="1" y="274"/>
                  </a:cubicBezTo>
                  <a:cubicBezTo>
                    <a:pt x="1" y="624"/>
                    <a:pt x="280" y="903"/>
                    <a:pt x="630" y="903"/>
                  </a:cubicBezTo>
                  <a:lnTo>
                    <a:pt x="1675" y="903"/>
                  </a:lnTo>
                  <a:lnTo>
                    <a:pt x="1675" y="0"/>
                  </a:lnTo>
                  <a:close/>
                </a:path>
              </a:pathLst>
            </a:custGeom>
            <a:solidFill>
              <a:srgbClr val="2C3A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6"/>
            <p:cNvSpPr/>
            <p:nvPr/>
          </p:nvSpPr>
          <p:spPr>
            <a:xfrm>
              <a:off x="222016" y="740840"/>
              <a:ext cx="240937" cy="268875"/>
            </a:xfrm>
            <a:custGeom>
              <a:avLst/>
              <a:gdLst/>
              <a:ahLst/>
              <a:cxnLst/>
              <a:rect l="l" t="t" r="r" b="b"/>
              <a:pathLst>
                <a:path w="2363" h="2637" extrusionOk="0">
                  <a:moveTo>
                    <a:pt x="1" y="1"/>
                  </a:moveTo>
                  <a:lnTo>
                    <a:pt x="1" y="1976"/>
                  </a:lnTo>
                  <a:cubicBezTo>
                    <a:pt x="1" y="2339"/>
                    <a:pt x="296" y="2636"/>
                    <a:pt x="661" y="2636"/>
                  </a:cubicBezTo>
                  <a:lnTo>
                    <a:pt x="2363" y="2636"/>
                  </a:lnTo>
                  <a:lnTo>
                    <a:pt x="2363" y="1"/>
                  </a:lnTo>
                  <a:close/>
                </a:path>
              </a:pathLst>
            </a:custGeom>
            <a:solidFill>
              <a:srgbClr val="FFDA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6"/>
            <p:cNvSpPr/>
            <p:nvPr/>
          </p:nvSpPr>
          <p:spPr>
            <a:xfrm>
              <a:off x="462853" y="740840"/>
              <a:ext cx="240937" cy="268875"/>
            </a:xfrm>
            <a:custGeom>
              <a:avLst/>
              <a:gdLst/>
              <a:ahLst/>
              <a:cxnLst/>
              <a:rect l="l" t="t" r="r" b="b"/>
              <a:pathLst>
                <a:path w="2363" h="2637" extrusionOk="0">
                  <a:moveTo>
                    <a:pt x="1" y="1"/>
                  </a:moveTo>
                  <a:lnTo>
                    <a:pt x="1" y="2636"/>
                  </a:lnTo>
                  <a:lnTo>
                    <a:pt x="1703" y="2636"/>
                  </a:lnTo>
                  <a:cubicBezTo>
                    <a:pt x="2065" y="2636"/>
                    <a:pt x="2363" y="2339"/>
                    <a:pt x="2363" y="1976"/>
                  </a:cubicBezTo>
                  <a:lnTo>
                    <a:pt x="2363" y="1"/>
                  </a:lnTo>
                  <a:close/>
                </a:path>
              </a:pathLst>
            </a:custGeom>
            <a:solidFill>
              <a:srgbClr val="FFDA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6"/>
            <p:cNvSpPr/>
            <p:nvPr/>
          </p:nvSpPr>
          <p:spPr>
            <a:xfrm>
              <a:off x="222025" y="740840"/>
              <a:ext cx="240937" cy="268875"/>
            </a:xfrm>
            <a:custGeom>
              <a:avLst/>
              <a:gdLst/>
              <a:ahLst/>
              <a:cxnLst/>
              <a:rect l="l" t="t" r="r" b="b"/>
              <a:pathLst>
                <a:path w="2363" h="2637" extrusionOk="0">
                  <a:moveTo>
                    <a:pt x="1" y="1"/>
                  </a:moveTo>
                  <a:lnTo>
                    <a:pt x="1" y="1976"/>
                  </a:lnTo>
                  <a:cubicBezTo>
                    <a:pt x="1" y="2339"/>
                    <a:pt x="296" y="2636"/>
                    <a:pt x="661" y="2636"/>
                  </a:cubicBezTo>
                  <a:lnTo>
                    <a:pt x="2363" y="2636"/>
                  </a:lnTo>
                  <a:lnTo>
                    <a:pt x="2363" y="1"/>
                  </a:lnTo>
                  <a:close/>
                </a:path>
              </a:pathLst>
            </a:custGeom>
            <a:solidFill>
              <a:srgbClr val="FF9200">
                <a:alpha val="4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2" name="Google Shape;92;p6"/>
            <p:cNvGrpSpPr/>
            <p:nvPr/>
          </p:nvGrpSpPr>
          <p:grpSpPr>
            <a:xfrm>
              <a:off x="356710" y="781625"/>
              <a:ext cx="212185" cy="190467"/>
              <a:chOff x="356710" y="781625"/>
              <a:chExt cx="212185" cy="190467"/>
            </a:xfrm>
          </p:grpSpPr>
          <p:sp>
            <p:nvSpPr>
              <p:cNvPr id="93" name="Google Shape;93;p6"/>
              <p:cNvSpPr/>
              <p:nvPr/>
            </p:nvSpPr>
            <p:spPr>
              <a:xfrm>
                <a:off x="356710" y="909691"/>
                <a:ext cx="92786" cy="55264"/>
              </a:xfrm>
              <a:custGeom>
                <a:avLst/>
                <a:gdLst/>
                <a:ahLst/>
                <a:cxnLst/>
                <a:rect l="l" t="t" r="r" b="b"/>
                <a:pathLst>
                  <a:path w="910" h="542" extrusionOk="0">
                    <a:moveTo>
                      <a:pt x="1" y="1"/>
                    </a:moveTo>
                    <a:lnTo>
                      <a:pt x="326" y="541"/>
                    </a:lnTo>
                    <a:lnTo>
                      <a:pt x="910" y="541"/>
                    </a:lnTo>
                    <a:lnTo>
                      <a:pt x="910" y="1"/>
                    </a:ln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6"/>
              <p:cNvSpPr/>
              <p:nvPr/>
            </p:nvSpPr>
            <p:spPr>
              <a:xfrm>
                <a:off x="356710" y="855549"/>
                <a:ext cx="77186" cy="54244"/>
              </a:xfrm>
              <a:custGeom>
                <a:avLst/>
                <a:gdLst/>
                <a:ahLst/>
                <a:cxnLst/>
                <a:rect l="l" t="t" r="r" b="b"/>
                <a:pathLst>
                  <a:path w="757" h="532" extrusionOk="0">
                    <a:moveTo>
                      <a:pt x="302" y="0"/>
                    </a:moveTo>
                    <a:lnTo>
                      <a:pt x="1" y="532"/>
                    </a:lnTo>
                    <a:lnTo>
                      <a:pt x="624" y="532"/>
                    </a:lnTo>
                    <a:lnTo>
                      <a:pt x="756" y="304"/>
                    </a:lnTo>
                    <a:lnTo>
                      <a:pt x="302" y="0"/>
                    </a:lnTo>
                    <a:close/>
                  </a:path>
                </a:pathLst>
              </a:custGeom>
              <a:solidFill>
                <a:srgbClr val="376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6"/>
              <p:cNvSpPr/>
              <p:nvPr/>
            </p:nvSpPr>
            <p:spPr>
              <a:xfrm>
                <a:off x="476007" y="909691"/>
                <a:ext cx="92888" cy="55264"/>
              </a:xfrm>
              <a:custGeom>
                <a:avLst/>
                <a:gdLst/>
                <a:ahLst/>
                <a:cxnLst/>
                <a:rect l="l" t="t" r="r" b="b"/>
                <a:pathLst>
                  <a:path w="911" h="542" extrusionOk="0">
                    <a:moveTo>
                      <a:pt x="1" y="1"/>
                    </a:moveTo>
                    <a:lnTo>
                      <a:pt x="1" y="541"/>
                    </a:lnTo>
                    <a:lnTo>
                      <a:pt x="584" y="541"/>
                    </a:lnTo>
                    <a:lnTo>
                      <a:pt x="910" y="1"/>
                    </a:ln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6"/>
              <p:cNvSpPr/>
              <p:nvPr/>
            </p:nvSpPr>
            <p:spPr>
              <a:xfrm>
                <a:off x="491709" y="855549"/>
                <a:ext cx="77186" cy="54244"/>
              </a:xfrm>
              <a:custGeom>
                <a:avLst/>
                <a:gdLst/>
                <a:ahLst/>
                <a:cxnLst/>
                <a:rect l="l" t="t" r="r" b="b"/>
                <a:pathLst>
                  <a:path w="757" h="532" extrusionOk="0">
                    <a:moveTo>
                      <a:pt x="458" y="0"/>
                    </a:moveTo>
                    <a:lnTo>
                      <a:pt x="0" y="304"/>
                    </a:lnTo>
                    <a:lnTo>
                      <a:pt x="136" y="532"/>
                    </a:lnTo>
                    <a:lnTo>
                      <a:pt x="756" y="532"/>
                    </a:lnTo>
                    <a:lnTo>
                      <a:pt x="458" y="0"/>
                    </a:lnTo>
                    <a:close/>
                  </a:path>
                </a:pathLst>
              </a:custGeom>
              <a:solidFill>
                <a:srgbClr val="376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6"/>
              <p:cNvSpPr/>
              <p:nvPr/>
            </p:nvSpPr>
            <p:spPr>
              <a:xfrm>
                <a:off x="430633" y="781625"/>
                <a:ext cx="96253" cy="82794"/>
              </a:xfrm>
              <a:custGeom>
                <a:avLst/>
                <a:gdLst/>
                <a:ahLst/>
                <a:cxnLst/>
                <a:rect l="l" t="t" r="r" b="b"/>
                <a:pathLst>
                  <a:path w="944" h="812" extrusionOk="0">
                    <a:moveTo>
                      <a:pt x="0" y="0"/>
                    </a:moveTo>
                    <a:lnTo>
                      <a:pt x="489" y="811"/>
                    </a:lnTo>
                    <a:lnTo>
                      <a:pt x="943" y="516"/>
                    </a:lnTo>
                    <a:lnTo>
                      <a:pt x="636" y="0"/>
                    </a:ln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6"/>
              <p:cNvSpPr/>
              <p:nvPr/>
            </p:nvSpPr>
            <p:spPr>
              <a:xfrm>
                <a:off x="400248" y="781625"/>
                <a:ext cx="63013" cy="82794"/>
              </a:xfrm>
              <a:custGeom>
                <a:avLst/>
                <a:gdLst/>
                <a:ahLst/>
                <a:cxnLst/>
                <a:rect l="l" t="t" r="r" b="b"/>
                <a:pathLst>
                  <a:path w="618" h="812" extrusionOk="0">
                    <a:moveTo>
                      <a:pt x="298" y="0"/>
                    </a:moveTo>
                    <a:lnTo>
                      <a:pt x="1" y="516"/>
                    </a:lnTo>
                    <a:lnTo>
                      <a:pt x="446" y="811"/>
                    </a:lnTo>
                    <a:lnTo>
                      <a:pt x="618" y="535"/>
                    </a:lnTo>
                    <a:lnTo>
                      <a:pt x="298" y="0"/>
                    </a:lnTo>
                    <a:close/>
                  </a:path>
                </a:pathLst>
              </a:custGeom>
              <a:solidFill>
                <a:srgbClr val="376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6"/>
              <p:cNvSpPr/>
              <p:nvPr/>
            </p:nvSpPr>
            <p:spPr>
              <a:xfrm>
                <a:off x="472336" y="829548"/>
                <a:ext cx="59240" cy="36095"/>
              </a:xfrm>
              <a:custGeom>
                <a:avLst/>
                <a:gdLst/>
                <a:ahLst/>
                <a:cxnLst/>
                <a:rect l="l" t="t" r="r" b="b"/>
                <a:pathLst>
                  <a:path w="581" h="354" extrusionOk="0">
                    <a:moveTo>
                      <a:pt x="581" y="0"/>
                    </a:moveTo>
                    <a:lnTo>
                      <a:pt x="0" y="353"/>
                    </a:lnTo>
                    <a:lnTo>
                      <a:pt x="387" y="329"/>
                    </a:lnTo>
                    <a:lnTo>
                      <a:pt x="581" y="0"/>
                    </a:ln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6"/>
              <p:cNvSpPr/>
              <p:nvPr/>
            </p:nvSpPr>
            <p:spPr>
              <a:xfrm>
                <a:off x="380161" y="853917"/>
                <a:ext cx="58119" cy="38338"/>
              </a:xfrm>
              <a:custGeom>
                <a:avLst/>
                <a:gdLst/>
                <a:ahLst/>
                <a:cxnLst/>
                <a:rect l="l" t="t" r="r" b="b"/>
                <a:pathLst>
                  <a:path w="570" h="376" extrusionOk="0">
                    <a:moveTo>
                      <a:pt x="1" y="1"/>
                    </a:moveTo>
                    <a:lnTo>
                      <a:pt x="569" y="376"/>
                    </a:lnTo>
                    <a:lnTo>
                      <a:pt x="388" y="41"/>
                    </a:lnTo>
                    <a:lnTo>
                      <a:pt x="1" y="1"/>
                    </a:lnTo>
                    <a:close/>
                  </a:path>
                </a:pathLst>
              </a:custGeom>
              <a:solidFill>
                <a:srgbClr val="376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6"/>
              <p:cNvSpPr/>
              <p:nvPr/>
            </p:nvSpPr>
            <p:spPr>
              <a:xfrm>
                <a:off x="459795" y="902452"/>
                <a:ext cx="19169" cy="69640"/>
              </a:xfrm>
              <a:custGeom>
                <a:avLst/>
                <a:gdLst/>
                <a:ahLst/>
                <a:cxnLst/>
                <a:rect l="l" t="t" r="r" b="b"/>
                <a:pathLst>
                  <a:path w="188" h="683" extrusionOk="0">
                    <a:moveTo>
                      <a:pt x="188" y="1"/>
                    </a:moveTo>
                    <a:lnTo>
                      <a:pt x="0" y="345"/>
                    </a:lnTo>
                    <a:lnTo>
                      <a:pt x="175" y="683"/>
                    </a:lnTo>
                    <a:lnTo>
                      <a:pt x="188" y="1"/>
                    </a:lnTo>
                    <a:close/>
                  </a:path>
                </a:pathLst>
              </a:custGeom>
              <a:solidFill>
                <a:srgbClr val="76C6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511614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2"/>
        <p:cNvGrpSpPr/>
        <p:nvPr/>
      </p:nvGrpSpPr>
      <p:grpSpPr>
        <a:xfrm>
          <a:off x="0" y="0"/>
          <a:ext cx="0" cy="0"/>
          <a:chOff x="0" y="0"/>
          <a:chExt cx="0" cy="0"/>
        </a:xfrm>
      </p:grpSpPr>
      <p:sp>
        <p:nvSpPr>
          <p:cNvPr id="103" name="Google Shape;103;p7"/>
          <p:cNvSpPr txBox="1">
            <a:spLocks noGrp="1"/>
          </p:cNvSpPr>
          <p:nvPr>
            <p:ph type="body" idx="1"/>
          </p:nvPr>
        </p:nvSpPr>
        <p:spPr>
          <a:xfrm>
            <a:off x="960000" y="2457667"/>
            <a:ext cx="4826800" cy="3488800"/>
          </a:xfrm>
          <a:prstGeom prst="rect">
            <a:avLst/>
          </a:prstGeom>
        </p:spPr>
        <p:txBody>
          <a:bodyPr spcFirstLastPara="1" wrap="square" lIns="91425" tIns="91425" rIns="91425" bIns="91425" anchor="ctr" anchorCtr="0">
            <a:noAutofit/>
          </a:bodyPr>
          <a:lstStyle>
            <a:lvl1pPr marL="609585" lvl="0" indent="-389457" rtl="0">
              <a:lnSpc>
                <a:spcPct val="100000"/>
              </a:lnSpc>
              <a:spcBef>
                <a:spcPts val="0"/>
              </a:spcBef>
              <a:spcAft>
                <a:spcPts val="0"/>
              </a:spcAft>
              <a:buSzPts val="1000"/>
              <a:buAutoNum type="arabicPeriod"/>
              <a:defRPr>
                <a:solidFill>
                  <a:srgbClr val="434343"/>
                </a:solidFill>
              </a:defRPr>
            </a:lvl1pPr>
            <a:lvl2pPr marL="1219170" lvl="1" indent="-440256" rtl="0">
              <a:lnSpc>
                <a:spcPct val="115000"/>
              </a:lnSpc>
              <a:spcBef>
                <a:spcPts val="0"/>
              </a:spcBef>
              <a:spcAft>
                <a:spcPts val="0"/>
              </a:spcAft>
              <a:buSzPts val="1600"/>
              <a:buAutoNum type="alphaLcPeriod"/>
              <a:defRPr>
                <a:solidFill>
                  <a:srgbClr val="434343"/>
                </a:solidFill>
              </a:defRPr>
            </a:lvl2pPr>
            <a:lvl3pPr marL="1828754" lvl="2" indent="-440256" rtl="0">
              <a:lnSpc>
                <a:spcPct val="115000"/>
              </a:lnSpc>
              <a:spcBef>
                <a:spcPts val="2133"/>
              </a:spcBef>
              <a:spcAft>
                <a:spcPts val="0"/>
              </a:spcAft>
              <a:buSzPts val="1600"/>
              <a:buAutoNum type="romanLcPeriod"/>
              <a:defRPr>
                <a:solidFill>
                  <a:srgbClr val="434343"/>
                </a:solidFill>
              </a:defRPr>
            </a:lvl3pPr>
            <a:lvl4pPr marL="2438339" lvl="3" indent="-440256" rtl="0">
              <a:lnSpc>
                <a:spcPct val="115000"/>
              </a:lnSpc>
              <a:spcBef>
                <a:spcPts val="2133"/>
              </a:spcBef>
              <a:spcAft>
                <a:spcPts val="0"/>
              </a:spcAft>
              <a:buSzPts val="1600"/>
              <a:buAutoNum type="arabicPeriod"/>
              <a:defRPr>
                <a:solidFill>
                  <a:srgbClr val="434343"/>
                </a:solidFill>
              </a:defRPr>
            </a:lvl4pPr>
            <a:lvl5pPr marL="3047924" lvl="4" indent="-440256" rtl="0">
              <a:lnSpc>
                <a:spcPct val="115000"/>
              </a:lnSpc>
              <a:spcBef>
                <a:spcPts val="2133"/>
              </a:spcBef>
              <a:spcAft>
                <a:spcPts val="0"/>
              </a:spcAft>
              <a:buSzPts val="1600"/>
              <a:buAutoNum type="alphaLcPeriod"/>
              <a:defRPr>
                <a:solidFill>
                  <a:srgbClr val="434343"/>
                </a:solidFill>
              </a:defRPr>
            </a:lvl5pPr>
            <a:lvl6pPr marL="3657509" lvl="5" indent="-440256" rtl="0">
              <a:lnSpc>
                <a:spcPct val="115000"/>
              </a:lnSpc>
              <a:spcBef>
                <a:spcPts val="2133"/>
              </a:spcBef>
              <a:spcAft>
                <a:spcPts val="0"/>
              </a:spcAft>
              <a:buSzPts val="1600"/>
              <a:buAutoNum type="romanLcPeriod"/>
              <a:defRPr>
                <a:solidFill>
                  <a:srgbClr val="434343"/>
                </a:solidFill>
              </a:defRPr>
            </a:lvl6pPr>
            <a:lvl7pPr marL="4267093" lvl="6" indent="-440256" rtl="0">
              <a:lnSpc>
                <a:spcPct val="115000"/>
              </a:lnSpc>
              <a:spcBef>
                <a:spcPts val="2133"/>
              </a:spcBef>
              <a:spcAft>
                <a:spcPts val="0"/>
              </a:spcAft>
              <a:buSzPts val="1600"/>
              <a:buAutoNum type="arabicPeriod"/>
              <a:defRPr>
                <a:solidFill>
                  <a:srgbClr val="434343"/>
                </a:solidFill>
              </a:defRPr>
            </a:lvl7pPr>
            <a:lvl8pPr marL="4876678" lvl="7" indent="-440256" rtl="0">
              <a:lnSpc>
                <a:spcPct val="115000"/>
              </a:lnSpc>
              <a:spcBef>
                <a:spcPts val="2133"/>
              </a:spcBef>
              <a:spcAft>
                <a:spcPts val="0"/>
              </a:spcAft>
              <a:buSzPts val="1600"/>
              <a:buAutoNum type="alphaLcPeriod"/>
              <a:defRPr>
                <a:solidFill>
                  <a:srgbClr val="434343"/>
                </a:solidFill>
              </a:defRPr>
            </a:lvl8pPr>
            <a:lvl9pPr marL="5486263" lvl="8" indent="-440256" rtl="0">
              <a:lnSpc>
                <a:spcPct val="115000"/>
              </a:lnSpc>
              <a:spcBef>
                <a:spcPts val="2133"/>
              </a:spcBef>
              <a:spcAft>
                <a:spcPts val="2133"/>
              </a:spcAft>
              <a:buSzPts val="1600"/>
              <a:buAutoNum type="romanLcPeriod"/>
              <a:defRPr>
                <a:solidFill>
                  <a:srgbClr val="434343"/>
                </a:solidFill>
              </a:defRPr>
            </a:lvl9pPr>
          </a:lstStyle>
          <a:p>
            <a:endParaRPr/>
          </a:p>
        </p:txBody>
      </p:sp>
      <p:sp>
        <p:nvSpPr>
          <p:cNvPr id="104" name="Google Shape;104;p7"/>
          <p:cNvSpPr txBox="1">
            <a:spLocks noGrp="1"/>
          </p:cNvSpPr>
          <p:nvPr>
            <p:ph type="title"/>
          </p:nvPr>
        </p:nvSpPr>
        <p:spPr>
          <a:xfrm>
            <a:off x="960000" y="1354333"/>
            <a:ext cx="5726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4122817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5"/>
        <p:cNvGrpSpPr/>
        <p:nvPr/>
      </p:nvGrpSpPr>
      <p:grpSpPr>
        <a:xfrm>
          <a:off x="0" y="0"/>
          <a:ext cx="0" cy="0"/>
          <a:chOff x="0" y="0"/>
          <a:chExt cx="0" cy="0"/>
        </a:xfrm>
      </p:grpSpPr>
      <p:sp>
        <p:nvSpPr>
          <p:cNvPr id="106" name="Google Shape;106;p8"/>
          <p:cNvSpPr txBox="1">
            <a:spLocks noGrp="1"/>
          </p:cNvSpPr>
          <p:nvPr>
            <p:ph type="title"/>
          </p:nvPr>
        </p:nvSpPr>
        <p:spPr>
          <a:xfrm>
            <a:off x="3090600" y="1742800"/>
            <a:ext cx="6010800" cy="33724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4800"/>
              <a:buNone/>
              <a:defRPr sz="13333"/>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318830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7"/>
        <p:cNvGrpSpPr/>
        <p:nvPr/>
      </p:nvGrpSpPr>
      <p:grpSpPr>
        <a:xfrm>
          <a:off x="0" y="0"/>
          <a:ext cx="0" cy="0"/>
          <a:chOff x="0" y="0"/>
          <a:chExt cx="0" cy="0"/>
        </a:xfrm>
      </p:grpSpPr>
      <p:sp>
        <p:nvSpPr>
          <p:cNvPr id="108" name="Google Shape;108;p9"/>
          <p:cNvSpPr txBox="1">
            <a:spLocks noGrp="1"/>
          </p:cNvSpPr>
          <p:nvPr>
            <p:ph type="title"/>
          </p:nvPr>
        </p:nvSpPr>
        <p:spPr>
          <a:xfrm>
            <a:off x="2784400" y="1746600"/>
            <a:ext cx="6623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09" name="Google Shape;109;p9"/>
          <p:cNvSpPr txBox="1">
            <a:spLocks noGrp="1"/>
          </p:cNvSpPr>
          <p:nvPr>
            <p:ph type="subTitle" idx="1"/>
          </p:nvPr>
        </p:nvSpPr>
        <p:spPr>
          <a:xfrm>
            <a:off x="2784400" y="2869000"/>
            <a:ext cx="6623200" cy="22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605207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0"/>
        <p:cNvGrpSpPr/>
        <p:nvPr/>
      </p:nvGrpSpPr>
      <p:grpSpPr>
        <a:xfrm>
          <a:off x="0" y="0"/>
          <a:ext cx="0" cy="0"/>
          <a:chOff x="0" y="0"/>
          <a:chExt cx="0" cy="0"/>
        </a:xfrm>
      </p:grpSpPr>
      <p:sp>
        <p:nvSpPr>
          <p:cNvPr id="111" name="Google Shape;111;p10"/>
          <p:cNvSpPr txBox="1">
            <a:spLocks noGrp="1"/>
          </p:cNvSpPr>
          <p:nvPr>
            <p:ph type="title"/>
          </p:nvPr>
        </p:nvSpPr>
        <p:spPr>
          <a:xfrm>
            <a:off x="960000" y="51494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extLst>
      <p:ext uri="{BB962C8B-B14F-4D97-AF65-F5344CB8AC3E}">
        <p14:creationId xmlns:p14="http://schemas.microsoft.com/office/powerpoint/2010/main" val="391495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12"/>
        <p:cNvGrpSpPr/>
        <p:nvPr/>
      </p:nvGrpSpPr>
      <p:grpSpPr>
        <a:xfrm>
          <a:off x="0" y="0"/>
          <a:ext cx="0" cy="0"/>
          <a:chOff x="0" y="0"/>
          <a:chExt cx="0" cy="0"/>
        </a:xfrm>
      </p:grpSpPr>
      <p:sp>
        <p:nvSpPr>
          <p:cNvPr id="113" name="Google Shape;113;p11"/>
          <p:cNvSpPr txBox="1">
            <a:spLocks noGrp="1"/>
          </p:cNvSpPr>
          <p:nvPr>
            <p:ph type="title" hasCustomPrompt="1"/>
          </p:nvPr>
        </p:nvSpPr>
        <p:spPr>
          <a:xfrm>
            <a:off x="1712000" y="1697400"/>
            <a:ext cx="8768000" cy="280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9600"/>
              <a:buNone/>
              <a:defRPr sz="19866"/>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14" name="Google Shape;114;p11"/>
          <p:cNvSpPr txBox="1">
            <a:spLocks noGrp="1"/>
          </p:cNvSpPr>
          <p:nvPr>
            <p:ph type="subTitle" idx="1"/>
          </p:nvPr>
        </p:nvSpPr>
        <p:spPr>
          <a:xfrm>
            <a:off x="1712000" y="4497800"/>
            <a:ext cx="8768000" cy="66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123746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15"/>
        <p:cNvGrpSpPr/>
        <p:nvPr/>
      </p:nvGrpSpPr>
      <p:grpSpPr>
        <a:xfrm>
          <a:off x="0" y="0"/>
          <a:ext cx="0" cy="0"/>
          <a:chOff x="0" y="0"/>
          <a:chExt cx="0" cy="0"/>
        </a:xfrm>
      </p:grpSpPr>
    </p:spTree>
    <p:extLst>
      <p:ext uri="{BB962C8B-B14F-4D97-AF65-F5344CB8AC3E}">
        <p14:creationId xmlns:p14="http://schemas.microsoft.com/office/powerpoint/2010/main" val="3040517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16"/>
        <p:cNvGrpSpPr/>
        <p:nvPr/>
      </p:nvGrpSpPr>
      <p:grpSpPr>
        <a:xfrm>
          <a:off x="0" y="0"/>
          <a:ext cx="0" cy="0"/>
          <a:chOff x="0" y="0"/>
          <a:chExt cx="0" cy="0"/>
        </a:xfrm>
      </p:grpSpPr>
      <p:sp>
        <p:nvSpPr>
          <p:cNvPr id="117" name="Google Shape;117;p13"/>
          <p:cNvSpPr txBox="1">
            <a:spLocks noGrp="1"/>
          </p:cNvSpPr>
          <p:nvPr>
            <p:ph type="title"/>
          </p:nvPr>
        </p:nvSpPr>
        <p:spPr>
          <a:xfrm>
            <a:off x="960000" y="23237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2500"/>
              <a:buNone/>
              <a:defRPr sz="3333">
                <a:solidFill>
                  <a:schemeClr val="lt2"/>
                </a:solidFill>
              </a:defRPr>
            </a:lvl1pPr>
            <a:lvl2pPr lvl="1" rtl="0">
              <a:spcBef>
                <a:spcPts val="0"/>
              </a:spcBef>
              <a:spcAft>
                <a:spcPts val="0"/>
              </a:spcAft>
              <a:buClr>
                <a:schemeClr val="lt2"/>
              </a:buClr>
              <a:buSzPts val="2500"/>
              <a:buNone/>
              <a:defRPr sz="3333">
                <a:solidFill>
                  <a:schemeClr val="lt2"/>
                </a:solidFill>
              </a:defRPr>
            </a:lvl2pPr>
            <a:lvl3pPr lvl="2" rtl="0">
              <a:spcBef>
                <a:spcPts val="0"/>
              </a:spcBef>
              <a:spcAft>
                <a:spcPts val="0"/>
              </a:spcAft>
              <a:buClr>
                <a:schemeClr val="lt2"/>
              </a:buClr>
              <a:buSzPts val="2500"/>
              <a:buNone/>
              <a:defRPr sz="3333">
                <a:solidFill>
                  <a:schemeClr val="lt2"/>
                </a:solidFill>
              </a:defRPr>
            </a:lvl3pPr>
            <a:lvl4pPr lvl="3" rtl="0">
              <a:spcBef>
                <a:spcPts val="0"/>
              </a:spcBef>
              <a:spcAft>
                <a:spcPts val="0"/>
              </a:spcAft>
              <a:buClr>
                <a:schemeClr val="lt2"/>
              </a:buClr>
              <a:buSzPts val="2500"/>
              <a:buNone/>
              <a:defRPr sz="3333">
                <a:solidFill>
                  <a:schemeClr val="lt2"/>
                </a:solidFill>
              </a:defRPr>
            </a:lvl4pPr>
            <a:lvl5pPr lvl="4" rtl="0">
              <a:spcBef>
                <a:spcPts val="0"/>
              </a:spcBef>
              <a:spcAft>
                <a:spcPts val="0"/>
              </a:spcAft>
              <a:buClr>
                <a:schemeClr val="lt2"/>
              </a:buClr>
              <a:buSzPts val="2500"/>
              <a:buNone/>
              <a:defRPr sz="3333">
                <a:solidFill>
                  <a:schemeClr val="lt2"/>
                </a:solidFill>
              </a:defRPr>
            </a:lvl5pPr>
            <a:lvl6pPr lvl="5" rtl="0">
              <a:spcBef>
                <a:spcPts val="0"/>
              </a:spcBef>
              <a:spcAft>
                <a:spcPts val="0"/>
              </a:spcAft>
              <a:buClr>
                <a:schemeClr val="lt2"/>
              </a:buClr>
              <a:buSzPts val="2500"/>
              <a:buNone/>
              <a:defRPr sz="3333">
                <a:solidFill>
                  <a:schemeClr val="lt2"/>
                </a:solidFill>
              </a:defRPr>
            </a:lvl6pPr>
            <a:lvl7pPr lvl="6" rtl="0">
              <a:spcBef>
                <a:spcPts val="0"/>
              </a:spcBef>
              <a:spcAft>
                <a:spcPts val="0"/>
              </a:spcAft>
              <a:buClr>
                <a:schemeClr val="lt2"/>
              </a:buClr>
              <a:buSzPts val="2500"/>
              <a:buNone/>
              <a:defRPr sz="3333">
                <a:solidFill>
                  <a:schemeClr val="lt2"/>
                </a:solidFill>
              </a:defRPr>
            </a:lvl7pPr>
            <a:lvl8pPr lvl="7" rtl="0">
              <a:spcBef>
                <a:spcPts val="0"/>
              </a:spcBef>
              <a:spcAft>
                <a:spcPts val="0"/>
              </a:spcAft>
              <a:buClr>
                <a:schemeClr val="lt2"/>
              </a:buClr>
              <a:buSzPts val="2500"/>
              <a:buNone/>
              <a:defRPr sz="3333">
                <a:solidFill>
                  <a:schemeClr val="lt2"/>
                </a:solidFill>
              </a:defRPr>
            </a:lvl8pPr>
            <a:lvl9pPr lvl="8" rtl="0">
              <a:spcBef>
                <a:spcPts val="0"/>
              </a:spcBef>
              <a:spcAft>
                <a:spcPts val="0"/>
              </a:spcAft>
              <a:buClr>
                <a:schemeClr val="lt2"/>
              </a:buClr>
              <a:buSzPts val="2500"/>
              <a:buNone/>
              <a:defRPr sz="3333">
                <a:solidFill>
                  <a:schemeClr val="lt2"/>
                </a:solidFill>
              </a:defRPr>
            </a:lvl9pPr>
          </a:lstStyle>
          <a:p>
            <a:endParaRPr/>
          </a:p>
        </p:txBody>
      </p:sp>
      <p:sp>
        <p:nvSpPr>
          <p:cNvPr id="118" name="Google Shape;118;p13"/>
          <p:cNvSpPr txBox="1">
            <a:spLocks noGrp="1"/>
          </p:cNvSpPr>
          <p:nvPr>
            <p:ph type="title" idx="2" hasCustomPrompt="1"/>
          </p:nvPr>
        </p:nvSpPr>
        <p:spPr>
          <a:xfrm>
            <a:off x="960000" y="15328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19" name="Google Shape;119;p13"/>
          <p:cNvSpPr txBox="1">
            <a:spLocks noGrp="1"/>
          </p:cNvSpPr>
          <p:nvPr>
            <p:ph type="subTitle" idx="1"/>
          </p:nvPr>
        </p:nvSpPr>
        <p:spPr>
          <a:xfrm>
            <a:off x="960000" y="2925700"/>
            <a:ext cx="3115200" cy="72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20" name="Google Shape;120;p13"/>
          <p:cNvSpPr txBox="1">
            <a:spLocks noGrp="1"/>
          </p:cNvSpPr>
          <p:nvPr>
            <p:ph type="title" idx="3"/>
          </p:nvPr>
        </p:nvSpPr>
        <p:spPr>
          <a:xfrm>
            <a:off x="4538400" y="23237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2500"/>
              <a:buNone/>
              <a:defRPr sz="3333">
                <a:solidFill>
                  <a:schemeClr val="lt2"/>
                </a:solidFill>
              </a:defRPr>
            </a:lvl1pPr>
            <a:lvl2pPr lvl="1" rtl="0">
              <a:spcBef>
                <a:spcPts val="0"/>
              </a:spcBef>
              <a:spcAft>
                <a:spcPts val="0"/>
              </a:spcAft>
              <a:buClr>
                <a:schemeClr val="lt2"/>
              </a:buClr>
              <a:buSzPts val="2500"/>
              <a:buNone/>
              <a:defRPr sz="3333">
                <a:solidFill>
                  <a:schemeClr val="lt2"/>
                </a:solidFill>
              </a:defRPr>
            </a:lvl2pPr>
            <a:lvl3pPr lvl="2" rtl="0">
              <a:spcBef>
                <a:spcPts val="0"/>
              </a:spcBef>
              <a:spcAft>
                <a:spcPts val="0"/>
              </a:spcAft>
              <a:buClr>
                <a:schemeClr val="lt2"/>
              </a:buClr>
              <a:buSzPts val="2500"/>
              <a:buNone/>
              <a:defRPr sz="3333">
                <a:solidFill>
                  <a:schemeClr val="lt2"/>
                </a:solidFill>
              </a:defRPr>
            </a:lvl3pPr>
            <a:lvl4pPr lvl="3" rtl="0">
              <a:spcBef>
                <a:spcPts val="0"/>
              </a:spcBef>
              <a:spcAft>
                <a:spcPts val="0"/>
              </a:spcAft>
              <a:buClr>
                <a:schemeClr val="lt2"/>
              </a:buClr>
              <a:buSzPts val="2500"/>
              <a:buNone/>
              <a:defRPr sz="3333">
                <a:solidFill>
                  <a:schemeClr val="lt2"/>
                </a:solidFill>
              </a:defRPr>
            </a:lvl4pPr>
            <a:lvl5pPr lvl="4" rtl="0">
              <a:spcBef>
                <a:spcPts val="0"/>
              </a:spcBef>
              <a:spcAft>
                <a:spcPts val="0"/>
              </a:spcAft>
              <a:buClr>
                <a:schemeClr val="lt2"/>
              </a:buClr>
              <a:buSzPts val="2500"/>
              <a:buNone/>
              <a:defRPr sz="3333">
                <a:solidFill>
                  <a:schemeClr val="lt2"/>
                </a:solidFill>
              </a:defRPr>
            </a:lvl5pPr>
            <a:lvl6pPr lvl="5" rtl="0">
              <a:spcBef>
                <a:spcPts val="0"/>
              </a:spcBef>
              <a:spcAft>
                <a:spcPts val="0"/>
              </a:spcAft>
              <a:buClr>
                <a:schemeClr val="lt2"/>
              </a:buClr>
              <a:buSzPts val="2500"/>
              <a:buNone/>
              <a:defRPr sz="3333">
                <a:solidFill>
                  <a:schemeClr val="lt2"/>
                </a:solidFill>
              </a:defRPr>
            </a:lvl6pPr>
            <a:lvl7pPr lvl="6" rtl="0">
              <a:spcBef>
                <a:spcPts val="0"/>
              </a:spcBef>
              <a:spcAft>
                <a:spcPts val="0"/>
              </a:spcAft>
              <a:buClr>
                <a:schemeClr val="lt2"/>
              </a:buClr>
              <a:buSzPts val="2500"/>
              <a:buNone/>
              <a:defRPr sz="3333">
                <a:solidFill>
                  <a:schemeClr val="lt2"/>
                </a:solidFill>
              </a:defRPr>
            </a:lvl7pPr>
            <a:lvl8pPr lvl="7" rtl="0">
              <a:spcBef>
                <a:spcPts val="0"/>
              </a:spcBef>
              <a:spcAft>
                <a:spcPts val="0"/>
              </a:spcAft>
              <a:buClr>
                <a:schemeClr val="lt2"/>
              </a:buClr>
              <a:buSzPts val="2500"/>
              <a:buNone/>
              <a:defRPr sz="3333">
                <a:solidFill>
                  <a:schemeClr val="lt2"/>
                </a:solidFill>
              </a:defRPr>
            </a:lvl8pPr>
            <a:lvl9pPr lvl="8" rtl="0">
              <a:spcBef>
                <a:spcPts val="0"/>
              </a:spcBef>
              <a:spcAft>
                <a:spcPts val="0"/>
              </a:spcAft>
              <a:buClr>
                <a:schemeClr val="lt2"/>
              </a:buClr>
              <a:buSzPts val="2500"/>
              <a:buNone/>
              <a:defRPr sz="3333">
                <a:solidFill>
                  <a:schemeClr val="lt2"/>
                </a:solidFill>
              </a:defRPr>
            </a:lvl9pPr>
          </a:lstStyle>
          <a:p>
            <a:endParaRPr/>
          </a:p>
        </p:txBody>
      </p:sp>
      <p:sp>
        <p:nvSpPr>
          <p:cNvPr id="121" name="Google Shape;121;p13"/>
          <p:cNvSpPr txBox="1">
            <a:spLocks noGrp="1"/>
          </p:cNvSpPr>
          <p:nvPr>
            <p:ph type="title" idx="4" hasCustomPrompt="1"/>
          </p:nvPr>
        </p:nvSpPr>
        <p:spPr>
          <a:xfrm>
            <a:off x="4538400" y="15328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2" name="Google Shape;122;p13"/>
          <p:cNvSpPr txBox="1">
            <a:spLocks noGrp="1"/>
          </p:cNvSpPr>
          <p:nvPr>
            <p:ph type="subTitle" idx="5"/>
          </p:nvPr>
        </p:nvSpPr>
        <p:spPr>
          <a:xfrm>
            <a:off x="4538400" y="2925700"/>
            <a:ext cx="3115200" cy="72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23" name="Google Shape;123;p13"/>
          <p:cNvSpPr txBox="1">
            <a:spLocks noGrp="1"/>
          </p:cNvSpPr>
          <p:nvPr>
            <p:ph type="title" idx="6"/>
          </p:nvPr>
        </p:nvSpPr>
        <p:spPr>
          <a:xfrm>
            <a:off x="8116800" y="23237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2500"/>
              <a:buNone/>
              <a:defRPr sz="3333">
                <a:solidFill>
                  <a:schemeClr val="lt2"/>
                </a:solidFill>
              </a:defRPr>
            </a:lvl1pPr>
            <a:lvl2pPr lvl="1" rtl="0">
              <a:spcBef>
                <a:spcPts val="0"/>
              </a:spcBef>
              <a:spcAft>
                <a:spcPts val="0"/>
              </a:spcAft>
              <a:buClr>
                <a:schemeClr val="lt2"/>
              </a:buClr>
              <a:buSzPts val="2500"/>
              <a:buNone/>
              <a:defRPr sz="3333">
                <a:solidFill>
                  <a:schemeClr val="lt2"/>
                </a:solidFill>
              </a:defRPr>
            </a:lvl2pPr>
            <a:lvl3pPr lvl="2" rtl="0">
              <a:spcBef>
                <a:spcPts val="0"/>
              </a:spcBef>
              <a:spcAft>
                <a:spcPts val="0"/>
              </a:spcAft>
              <a:buClr>
                <a:schemeClr val="lt2"/>
              </a:buClr>
              <a:buSzPts val="2500"/>
              <a:buNone/>
              <a:defRPr sz="3333">
                <a:solidFill>
                  <a:schemeClr val="lt2"/>
                </a:solidFill>
              </a:defRPr>
            </a:lvl3pPr>
            <a:lvl4pPr lvl="3" rtl="0">
              <a:spcBef>
                <a:spcPts val="0"/>
              </a:spcBef>
              <a:spcAft>
                <a:spcPts val="0"/>
              </a:spcAft>
              <a:buClr>
                <a:schemeClr val="lt2"/>
              </a:buClr>
              <a:buSzPts val="2500"/>
              <a:buNone/>
              <a:defRPr sz="3333">
                <a:solidFill>
                  <a:schemeClr val="lt2"/>
                </a:solidFill>
              </a:defRPr>
            </a:lvl4pPr>
            <a:lvl5pPr lvl="4" rtl="0">
              <a:spcBef>
                <a:spcPts val="0"/>
              </a:spcBef>
              <a:spcAft>
                <a:spcPts val="0"/>
              </a:spcAft>
              <a:buClr>
                <a:schemeClr val="lt2"/>
              </a:buClr>
              <a:buSzPts val="2500"/>
              <a:buNone/>
              <a:defRPr sz="3333">
                <a:solidFill>
                  <a:schemeClr val="lt2"/>
                </a:solidFill>
              </a:defRPr>
            </a:lvl5pPr>
            <a:lvl6pPr lvl="5" rtl="0">
              <a:spcBef>
                <a:spcPts val="0"/>
              </a:spcBef>
              <a:spcAft>
                <a:spcPts val="0"/>
              </a:spcAft>
              <a:buClr>
                <a:schemeClr val="lt2"/>
              </a:buClr>
              <a:buSzPts val="2500"/>
              <a:buNone/>
              <a:defRPr sz="3333">
                <a:solidFill>
                  <a:schemeClr val="lt2"/>
                </a:solidFill>
              </a:defRPr>
            </a:lvl6pPr>
            <a:lvl7pPr lvl="6" rtl="0">
              <a:spcBef>
                <a:spcPts val="0"/>
              </a:spcBef>
              <a:spcAft>
                <a:spcPts val="0"/>
              </a:spcAft>
              <a:buClr>
                <a:schemeClr val="lt2"/>
              </a:buClr>
              <a:buSzPts val="2500"/>
              <a:buNone/>
              <a:defRPr sz="3333">
                <a:solidFill>
                  <a:schemeClr val="lt2"/>
                </a:solidFill>
              </a:defRPr>
            </a:lvl7pPr>
            <a:lvl8pPr lvl="7" rtl="0">
              <a:spcBef>
                <a:spcPts val="0"/>
              </a:spcBef>
              <a:spcAft>
                <a:spcPts val="0"/>
              </a:spcAft>
              <a:buClr>
                <a:schemeClr val="lt2"/>
              </a:buClr>
              <a:buSzPts val="2500"/>
              <a:buNone/>
              <a:defRPr sz="3333">
                <a:solidFill>
                  <a:schemeClr val="lt2"/>
                </a:solidFill>
              </a:defRPr>
            </a:lvl8pPr>
            <a:lvl9pPr lvl="8" rtl="0">
              <a:spcBef>
                <a:spcPts val="0"/>
              </a:spcBef>
              <a:spcAft>
                <a:spcPts val="0"/>
              </a:spcAft>
              <a:buClr>
                <a:schemeClr val="lt2"/>
              </a:buClr>
              <a:buSzPts val="2500"/>
              <a:buNone/>
              <a:defRPr sz="3333">
                <a:solidFill>
                  <a:schemeClr val="lt2"/>
                </a:solidFill>
              </a:defRPr>
            </a:lvl9pPr>
          </a:lstStyle>
          <a:p>
            <a:endParaRPr/>
          </a:p>
        </p:txBody>
      </p:sp>
      <p:sp>
        <p:nvSpPr>
          <p:cNvPr id="124" name="Google Shape;124;p13"/>
          <p:cNvSpPr txBox="1">
            <a:spLocks noGrp="1"/>
          </p:cNvSpPr>
          <p:nvPr>
            <p:ph type="title" idx="7" hasCustomPrompt="1"/>
          </p:nvPr>
        </p:nvSpPr>
        <p:spPr>
          <a:xfrm>
            <a:off x="8116800" y="15328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25" name="Google Shape;125;p13"/>
          <p:cNvSpPr txBox="1">
            <a:spLocks noGrp="1"/>
          </p:cNvSpPr>
          <p:nvPr>
            <p:ph type="subTitle" idx="8"/>
          </p:nvPr>
        </p:nvSpPr>
        <p:spPr>
          <a:xfrm>
            <a:off x="8116800" y="2925700"/>
            <a:ext cx="3115200" cy="72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26" name="Google Shape;126;p13"/>
          <p:cNvSpPr txBox="1">
            <a:spLocks noGrp="1"/>
          </p:cNvSpPr>
          <p:nvPr>
            <p:ph type="title" idx="9"/>
          </p:nvPr>
        </p:nvSpPr>
        <p:spPr>
          <a:xfrm>
            <a:off x="960000" y="47095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2500"/>
              <a:buNone/>
              <a:defRPr sz="3333">
                <a:solidFill>
                  <a:schemeClr val="lt2"/>
                </a:solidFill>
              </a:defRPr>
            </a:lvl1pPr>
            <a:lvl2pPr lvl="1" rtl="0">
              <a:spcBef>
                <a:spcPts val="0"/>
              </a:spcBef>
              <a:spcAft>
                <a:spcPts val="0"/>
              </a:spcAft>
              <a:buClr>
                <a:schemeClr val="lt2"/>
              </a:buClr>
              <a:buSzPts val="2500"/>
              <a:buNone/>
              <a:defRPr sz="3333">
                <a:solidFill>
                  <a:schemeClr val="lt2"/>
                </a:solidFill>
              </a:defRPr>
            </a:lvl2pPr>
            <a:lvl3pPr lvl="2" rtl="0">
              <a:spcBef>
                <a:spcPts val="0"/>
              </a:spcBef>
              <a:spcAft>
                <a:spcPts val="0"/>
              </a:spcAft>
              <a:buClr>
                <a:schemeClr val="lt2"/>
              </a:buClr>
              <a:buSzPts val="2500"/>
              <a:buNone/>
              <a:defRPr sz="3333">
                <a:solidFill>
                  <a:schemeClr val="lt2"/>
                </a:solidFill>
              </a:defRPr>
            </a:lvl3pPr>
            <a:lvl4pPr lvl="3" rtl="0">
              <a:spcBef>
                <a:spcPts val="0"/>
              </a:spcBef>
              <a:spcAft>
                <a:spcPts val="0"/>
              </a:spcAft>
              <a:buClr>
                <a:schemeClr val="lt2"/>
              </a:buClr>
              <a:buSzPts val="2500"/>
              <a:buNone/>
              <a:defRPr sz="3333">
                <a:solidFill>
                  <a:schemeClr val="lt2"/>
                </a:solidFill>
              </a:defRPr>
            </a:lvl4pPr>
            <a:lvl5pPr lvl="4" rtl="0">
              <a:spcBef>
                <a:spcPts val="0"/>
              </a:spcBef>
              <a:spcAft>
                <a:spcPts val="0"/>
              </a:spcAft>
              <a:buClr>
                <a:schemeClr val="lt2"/>
              </a:buClr>
              <a:buSzPts val="2500"/>
              <a:buNone/>
              <a:defRPr sz="3333">
                <a:solidFill>
                  <a:schemeClr val="lt2"/>
                </a:solidFill>
              </a:defRPr>
            </a:lvl5pPr>
            <a:lvl6pPr lvl="5" rtl="0">
              <a:spcBef>
                <a:spcPts val="0"/>
              </a:spcBef>
              <a:spcAft>
                <a:spcPts val="0"/>
              </a:spcAft>
              <a:buClr>
                <a:schemeClr val="lt2"/>
              </a:buClr>
              <a:buSzPts val="2500"/>
              <a:buNone/>
              <a:defRPr sz="3333">
                <a:solidFill>
                  <a:schemeClr val="lt2"/>
                </a:solidFill>
              </a:defRPr>
            </a:lvl6pPr>
            <a:lvl7pPr lvl="6" rtl="0">
              <a:spcBef>
                <a:spcPts val="0"/>
              </a:spcBef>
              <a:spcAft>
                <a:spcPts val="0"/>
              </a:spcAft>
              <a:buClr>
                <a:schemeClr val="lt2"/>
              </a:buClr>
              <a:buSzPts val="2500"/>
              <a:buNone/>
              <a:defRPr sz="3333">
                <a:solidFill>
                  <a:schemeClr val="lt2"/>
                </a:solidFill>
              </a:defRPr>
            </a:lvl7pPr>
            <a:lvl8pPr lvl="7" rtl="0">
              <a:spcBef>
                <a:spcPts val="0"/>
              </a:spcBef>
              <a:spcAft>
                <a:spcPts val="0"/>
              </a:spcAft>
              <a:buClr>
                <a:schemeClr val="lt2"/>
              </a:buClr>
              <a:buSzPts val="2500"/>
              <a:buNone/>
              <a:defRPr sz="3333">
                <a:solidFill>
                  <a:schemeClr val="lt2"/>
                </a:solidFill>
              </a:defRPr>
            </a:lvl8pPr>
            <a:lvl9pPr lvl="8" rtl="0">
              <a:spcBef>
                <a:spcPts val="0"/>
              </a:spcBef>
              <a:spcAft>
                <a:spcPts val="0"/>
              </a:spcAft>
              <a:buClr>
                <a:schemeClr val="lt2"/>
              </a:buClr>
              <a:buSzPts val="2500"/>
              <a:buNone/>
              <a:defRPr sz="3333">
                <a:solidFill>
                  <a:schemeClr val="lt2"/>
                </a:solidFill>
              </a:defRPr>
            </a:lvl9pPr>
          </a:lstStyle>
          <a:p>
            <a:endParaRPr/>
          </a:p>
        </p:txBody>
      </p:sp>
      <p:sp>
        <p:nvSpPr>
          <p:cNvPr id="127" name="Google Shape;127;p13"/>
          <p:cNvSpPr txBox="1">
            <a:spLocks noGrp="1"/>
          </p:cNvSpPr>
          <p:nvPr>
            <p:ph type="title" idx="13" hasCustomPrompt="1"/>
          </p:nvPr>
        </p:nvSpPr>
        <p:spPr>
          <a:xfrm>
            <a:off x="960000" y="39186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3"/>
            </a:lvl1pPr>
            <a:lvl2pPr lvl="1" rtl="0">
              <a:spcBef>
                <a:spcPts val="0"/>
              </a:spcBef>
              <a:spcAft>
                <a:spcPts val="0"/>
              </a:spcAft>
              <a:buSzPts val="2500"/>
              <a:buNone/>
              <a:defRPr sz="3333"/>
            </a:lvl2pPr>
            <a:lvl3pPr lvl="2" rtl="0">
              <a:spcBef>
                <a:spcPts val="0"/>
              </a:spcBef>
              <a:spcAft>
                <a:spcPts val="0"/>
              </a:spcAft>
              <a:buSzPts val="2500"/>
              <a:buNone/>
              <a:defRPr sz="3333"/>
            </a:lvl3pPr>
            <a:lvl4pPr lvl="3" rtl="0">
              <a:spcBef>
                <a:spcPts val="0"/>
              </a:spcBef>
              <a:spcAft>
                <a:spcPts val="0"/>
              </a:spcAft>
              <a:buSzPts val="2500"/>
              <a:buNone/>
              <a:defRPr sz="3333"/>
            </a:lvl4pPr>
            <a:lvl5pPr lvl="4" rtl="0">
              <a:spcBef>
                <a:spcPts val="0"/>
              </a:spcBef>
              <a:spcAft>
                <a:spcPts val="0"/>
              </a:spcAft>
              <a:buSzPts val="2500"/>
              <a:buNone/>
              <a:defRPr sz="3333"/>
            </a:lvl5pPr>
            <a:lvl6pPr lvl="5" rtl="0">
              <a:spcBef>
                <a:spcPts val="0"/>
              </a:spcBef>
              <a:spcAft>
                <a:spcPts val="0"/>
              </a:spcAft>
              <a:buSzPts val="2500"/>
              <a:buNone/>
              <a:defRPr sz="3333"/>
            </a:lvl6pPr>
            <a:lvl7pPr lvl="6" rtl="0">
              <a:spcBef>
                <a:spcPts val="0"/>
              </a:spcBef>
              <a:spcAft>
                <a:spcPts val="0"/>
              </a:spcAft>
              <a:buSzPts val="2500"/>
              <a:buNone/>
              <a:defRPr sz="3333"/>
            </a:lvl7pPr>
            <a:lvl8pPr lvl="7" rtl="0">
              <a:spcBef>
                <a:spcPts val="0"/>
              </a:spcBef>
              <a:spcAft>
                <a:spcPts val="0"/>
              </a:spcAft>
              <a:buSzPts val="2500"/>
              <a:buNone/>
              <a:defRPr sz="3333"/>
            </a:lvl8pPr>
            <a:lvl9pPr lvl="8" rtl="0">
              <a:spcBef>
                <a:spcPts val="0"/>
              </a:spcBef>
              <a:spcAft>
                <a:spcPts val="0"/>
              </a:spcAft>
              <a:buSzPts val="2500"/>
              <a:buNone/>
              <a:defRPr sz="3333"/>
            </a:lvl9pPr>
          </a:lstStyle>
          <a:p>
            <a:r>
              <a:t>xx%</a:t>
            </a:r>
          </a:p>
        </p:txBody>
      </p:sp>
      <p:sp>
        <p:nvSpPr>
          <p:cNvPr id="128" name="Google Shape;128;p13"/>
          <p:cNvSpPr txBox="1">
            <a:spLocks noGrp="1"/>
          </p:cNvSpPr>
          <p:nvPr>
            <p:ph type="subTitle" idx="14"/>
          </p:nvPr>
        </p:nvSpPr>
        <p:spPr>
          <a:xfrm>
            <a:off x="960000" y="5311600"/>
            <a:ext cx="3115200" cy="72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29" name="Google Shape;129;p13"/>
          <p:cNvSpPr txBox="1">
            <a:spLocks noGrp="1"/>
          </p:cNvSpPr>
          <p:nvPr>
            <p:ph type="title" idx="15"/>
          </p:nvPr>
        </p:nvSpPr>
        <p:spPr>
          <a:xfrm>
            <a:off x="4538400" y="47095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2500"/>
              <a:buNone/>
              <a:defRPr sz="3333">
                <a:solidFill>
                  <a:schemeClr val="lt2"/>
                </a:solidFill>
              </a:defRPr>
            </a:lvl1pPr>
            <a:lvl2pPr lvl="1" rtl="0">
              <a:spcBef>
                <a:spcPts val="0"/>
              </a:spcBef>
              <a:spcAft>
                <a:spcPts val="0"/>
              </a:spcAft>
              <a:buClr>
                <a:schemeClr val="lt2"/>
              </a:buClr>
              <a:buSzPts val="2500"/>
              <a:buNone/>
              <a:defRPr sz="3333">
                <a:solidFill>
                  <a:schemeClr val="lt2"/>
                </a:solidFill>
              </a:defRPr>
            </a:lvl2pPr>
            <a:lvl3pPr lvl="2" rtl="0">
              <a:spcBef>
                <a:spcPts val="0"/>
              </a:spcBef>
              <a:spcAft>
                <a:spcPts val="0"/>
              </a:spcAft>
              <a:buClr>
                <a:schemeClr val="lt2"/>
              </a:buClr>
              <a:buSzPts val="2500"/>
              <a:buNone/>
              <a:defRPr sz="3333">
                <a:solidFill>
                  <a:schemeClr val="lt2"/>
                </a:solidFill>
              </a:defRPr>
            </a:lvl3pPr>
            <a:lvl4pPr lvl="3" rtl="0">
              <a:spcBef>
                <a:spcPts val="0"/>
              </a:spcBef>
              <a:spcAft>
                <a:spcPts val="0"/>
              </a:spcAft>
              <a:buClr>
                <a:schemeClr val="lt2"/>
              </a:buClr>
              <a:buSzPts val="2500"/>
              <a:buNone/>
              <a:defRPr sz="3333">
                <a:solidFill>
                  <a:schemeClr val="lt2"/>
                </a:solidFill>
              </a:defRPr>
            </a:lvl4pPr>
            <a:lvl5pPr lvl="4" rtl="0">
              <a:spcBef>
                <a:spcPts val="0"/>
              </a:spcBef>
              <a:spcAft>
                <a:spcPts val="0"/>
              </a:spcAft>
              <a:buClr>
                <a:schemeClr val="lt2"/>
              </a:buClr>
              <a:buSzPts val="2500"/>
              <a:buNone/>
              <a:defRPr sz="3333">
                <a:solidFill>
                  <a:schemeClr val="lt2"/>
                </a:solidFill>
              </a:defRPr>
            </a:lvl5pPr>
            <a:lvl6pPr lvl="5" rtl="0">
              <a:spcBef>
                <a:spcPts val="0"/>
              </a:spcBef>
              <a:spcAft>
                <a:spcPts val="0"/>
              </a:spcAft>
              <a:buClr>
                <a:schemeClr val="lt2"/>
              </a:buClr>
              <a:buSzPts val="2500"/>
              <a:buNone/>
              <a:defRPr sz="3333">
                <a:solidFill>
                  <a:schemeClr val="lt2"/>
                </a:solidFill>
              </a:defRPr>
            </a:lvl6pPr>
            <a:lvl7pPr lvl="6" rtl="0">
              <a:spcBef>
                <a:spcPts val="0"/>
              </a:spcBef>
              <a:spcAft>
                <a:spcPts val="0"/>
              </a:spcAft>
              <a:buClr>
                <a:schemeClr val="lt2"/>
              </a:buClr>
              <a:buSzPts val="2500"/>
              <a:buNone/>
              <a:defRPr sz="3333">
                <a:solidFill>
                  <a:schemeClr val="lt2"/>
                </a:solidFill>
              </a:defRPr>
            </a:lvl7pPr>
            <a:lvl8pPr lvl="7" rtl="0">
              <a:spcBef>
                <a:spcPts val="0"/>
              </a:spcBef>
              <a:spcAft>
                <a:spcPts val="0"/>
              </a:spcAft>
              <a:buClr>
                <a:schemeClr val="lt2"/>
              </a:buClr>
              <a:buSzPts val="2500"/>
              <a:buNone/>
              <a:defRPr sz="3333">
                <a:solidFill>
                  <a:schemeClr val="lt2"/>
                </a:solidFill>
              </a:defRPr>
            </a:lvl8pPr>
            <a:lvl9pPr lvl="8" rtl="0">
              <a:spcBef>
                <a:spcPts val="0"/>
              </a:spcBef>
              <a:spcAft>
                <a:spcPts val="0"/>
              </a:spcAft>
              <a:buClr>
                <a:schemeClr val="lt2"/>
              </a:buClr>
              <a:buSzPts val="2500"/>
              <a:buNone/>
              <a:defRPr sz="3333">
                <a:solidFill>
                  <a:schemeClr val="lt2"/>
                </a:solidFill>
              </a:defRPr>
            </a:lvl9pPr>
          </a:lstStyle>
          <a:p>
            <a:endParaRPr/>
          </a:p>
        </p:txBody>
      </p:sp>
      <p:sp>
        <p:nvSpPr>
          <p:cNvPr id="130" name="Google Shape;130;p13"/>
          <p:cNvSpPr txBox="1">
            <a:spLocks noGrp="1"/>
          </p:cNvSpPr>
          <p:nvPr>
            <p:ph type="title" idx="16" hasCustomPrompt="1"/>
          </p:nvPr>
        </p:nvSpPr>
        <p:spPr>
          <a:xfrm>
            <a:off x="4538400" y="39186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3"/>
            </a:lvl1pPr>
            <a:lvl2pPr lvl="1" rtl="0">
              <a:spcBef>
                <a:spcPts val="0"/>
              </a:spcBef>
              <a:spcAft>
                <a:spcPts val="0"/>
              </a:spcAft>
              <a:buSzPts val="2500"/>
              <a:buNone/>
              <a:defRPr sz="3333"/>
            </a:lvl2pPr>
            <a:lvl3pPr lvl="2" rtl="0">
              <a:spcBef>
                <a:spcPts val="0"/>
              </a:spcBef>
              <a:spcAft>
                <a:spcPts val="0"/>
              </a:spcAft>
              <a:buSzPts val="2500"/>
              <a:buNone/>
              <a:defRPr sz="3333"/>
            </a:lvl3pPr>
            <a:lvl4pPr lvl="3" rtl="0">
              <a:spcBef>
                <a:spcPts val="0"/>
              </a:spcBef>
              <a:spcAft>
                <a:spcPts val="0"/>
              </a:spcAft>
              <a:buSzPts val="2500"/>
              <a:buNone/>
              <a:defRPr sz="3333"/>
            </a:lvl4pPr>
            <a:lvl5pPr lvl="4" rtl="0">
              <a:spcBef>
                <a:spcPts val="0"/>
              </a:spcBef>
              <a:spcAft>
                <a:spcPts val="0"/>
              </a:spcAft>
              <a:buSzPts val="2500"/>
              <a:buNone/>
              <a:defRPr sz="3333"/>
            </a:lvl5pPr>
            <a:lvl6pPr lvl="5" rtl="0">
              <a:spcBef>
                <a:spcPts val="0"/>
              </a:spcBef>
              <a:spcAft>
                <a:spcPts val="0"/>
              </a:spcAft>
              <a:buSzPts val="2500"/>
              <a:buNone/>
              <a:defRPr sz="3333"/>
            </a:lvl6pPr>
            <a:lvl7pPr lvl="6" rtl="0">
              <a:spcBef>
                <a:spcPts val="0"/>
              </a:spcBef>
              <a:spcAft>
                <a:spcPts val="0"/>
              </a:spcAft>
              <a:buSzPts val="2500"/>
              <a:buNone/>
              <a:defRPr sz="3333"/>
            </a:lvl7pPr>
            <a:lvl8pPr lvl="7" rtl="0">
              <a:spcBef>
                <a:spcPts val="0"/>
              </a:spcBef>
              <a:spcAft>
                <a:spcPts val="0"/>
              </a:spcAft>
              <a:buSzPts val="2500"/>
              <a:buNone/>
              <a:defRPr sz="3333"/>
            </a:lvl8pPr>
            <a:lvl9pPr lvl="8" rtl="0">
              <a:spcBef>
                <a:spcPts val="0"/>
              </a:spcBef>
              <a:spcAft>
                <a:spcPts val="0"/>
              </a:spcAft>
              <a:buSzPts val="2500"/>
              <a:buNone/>
              <a:defRPr sz="3333"/>
            </a:lvl9pPr>
          </a:lstStyle>
          <a:p>
            <a:r>
              <a:t>xx%</a:t>
            </a:r>
          </a:p>
        </p:txBody>
      </p:sp>
      <p:sp>
        <p:nvSpPr>
          <p:cNvPr id="131" name="Google Shape;131;p13"/>
          <p:cNvSpPr txBox="1">
            <a:spLocks noGrp="1"/>
          </p:cNvSpPr>
          <p:nvPr>
            <p:ph type="subTitle" idx="17"/>
          </p:nvPr>
        </p:nvSpPr>
        <p:spPr>
          <a:xfrm>
            <a:off x="4538400" y="5311600"/>
            <a:ext cx="3115200" cy="72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32" name="Google Shape;132;p13"/>
          <p:cNvSpPr txBox="1">
            <a:spLocks noGrp="1"/>
          </p:cNvSpPr>
          <p:nvPr>
            <p:ph type="title" idx="18"/>
          </p:nvPr>
        </p:nvSpPr>
        <p:spPr>
          <a:xfrm>
            <a:off x="8116800" y="47095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2500"/>
              <a:buNone/>
              <a:defRPr sz="3333">
                <a:solidFill>
                  <a:schemeClr val="lt2"/>
                </a:solidFill>
              </a:defRPr>
            </a:lvl1pPr>
            <a:lvl2pPr lvl="1" rtl="0">
              <a:spcBef>
                <a:spcPts val="0"/>
              </a:spcBef>
              <a:spcAft>
                <a:spcPts val="0"/>
              </a:spcAft>
              <a:buClr>
                <a:schemeClr val="lt2"/>
              </a:buClr>
              <a:buSzPts val="2500"/>
              <a:buNone/>
              <a:defRPr sz="3333">
                <a:solidFill>
                  <a:schemeClr val="lt2"/>
                </a:solidFill>
              </a:defRPr>
            </a:lvl2pPr>
            <a:lvl3pPr lvl="2" rtl="0">
              <a:spcBef>
                <a:spcPts val="0"/>
              </a:spcBef>
              <a:spcAft>
                <a:spcPts val="0"/>
              </a:spcAft>
              <a:buClr>
                <a:schemeClr val="lt2"/>
              </a:buClr>
              <a:buSzPts val="2500"/>
              <a:buNone/>
              <a:defRPr sz="3333">
                <a:solidFill>
                  <a:schemeClr val="lt2"/>
                </a:solidFill>
              </a:defRPr>
            </a:lvl3pPr>
            <a:lvl4pPr lvl="3" rtl="0">
              <a:spcBef>
                <a:spcPts val="0"/>
              </a:spcBef>
              <a:spcAft>
                <a:spcPts val="0"/>
              </a:spcAft>
              <a:buClr>
                <a:schemeClr val="lt2"/>
              </a:buClr>
              <a:buSzPts val="2500"/>
              <a:buNone/>
              <a:defRPr sz="3333">
                <a:solidFill>
                  <a:schemeClr val="lt2"/>
                </a:solidFill>
              </a:defRPr>
            </a:lvl4pPr>
            <a:lvl5pPr lvl="4" rtl="0">
              <a:spcBef>
                <a:spcPts val="0"/>
              </a:spcBef>
              <a:spcAft>
                <a:spcPts val="0"/>
              </a:spcAft>
              <a:buClr>
                <a:schemeClr val="lt2"/>
              </a:buClr>
              <a:buSzPts val="2500"/>
              <a:buNone/>
              <a:defRPr sz="3333">
                <a:solidFill>
                  <a:schemeClr val="lt2"/>
                </a:solidFill>
              </a:defRPr>
            </a:lvl5pPr>
            <a:lvl6pPr lvl="5" rtl="0">
              <a:spcBef>
                <a:spcPts val="0"/>
              </a:spcBef>
              <a:spcAft>
                <a:spcPts val="0"/>
              </a:spcAft>
              <a:buClr>
                <a:schemeClr val="lt2"/>
              </a:buClr>
              <a:buSzPts val="2500"/>
              <a:buNone/>
              <a:defRPr sz="3333">
                <a:solidFill>
                  <a:schemeClr val="lt2"/>
                </a:solidFill>
              </a:defRPr>
            </a:lvl6pPr>
            <a:lvl7pPr lvl="6" rtl="0">
              <a:spcBef>
                <a:spcPts val="0"/>
              </a:spcBef>
              <a:spcAft>
                <a:spcPts val="0"/>
              </a:spcAft>
              <a:buClr>
                <a:schemeClr val="lt2"/>
              </a:buClr>
              <a:buSzPts val="2500"/>
              <a:buNone/>
              <a:defRPr sz="3333">
                <a:solidFill>
                  <a:schemeClr val="lt2"/>
                </a:solidFill>
              </a:defRPr>
            </a:lvl7pPr>
            <a:lvl8pPr lvl="7" rtl="0">
              <a:spcBef>
                <a:spcPts val="0"/>
              </a:spcBef>
              <a:spcAft>
                <a:spcPts val="0"/>
              </a:spcAft>
              <a:buClr>
                <a:schemeClr val="lt2"/>
              </a:buClr>
              <a:buSzPts val="2500"/>
              <a:buNone/>
              <a:defRPr sz="3333">
                <a:solidFill>
                  <a:schemeClr val="lt2"/>
                </a:solidFill>
              </a:defRPr>
            </a:lvl8pPr>
            <a:lvl9pPr lvl="8" rtl="0">
              <a:spcBef>
                <a:spcPts val="0"/>
              </a:spcBef>
              <a:spcAft>
                <a:spcPts val="0"/>
              </a:spcAft>
              <a:buClr>
                <a:schemeClr val="lt2"/>
              </a:buClr>
              <a:buSzPts val="2500"/>
              <a:buNone/>
              <a:defRPr sz="3333">
                <a:solidFill>
                  <a:schemeClr val="lt2"/>
                </a:solidFill>
              </a:defRPr>
            </a:lvl9pPr>
          </a:lstStyle>
          <a:p>
            <a:endParaRPr/>
          </a:p>
        </p:txBody>
      </p:sp>
      <p:sp>
        <p:nvSpPr>
          <p:cNvPr id="133" name="Google Shape;133;p13"/>
          <p:cNvSpPr txBox="1">
            <a:spLocks noGrp="1"/>
          </p:cNvSpPr>
          <p:nvPr>
            <p:ph type="title" idx="19" hasCustomPrompt="1"/>
          </p:nvPr>
        </p:nvSpPr>
        <p:spPr>
          <a:xfrm>
            <a:off x="8116800" y="39186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3"/>
            </a:lvl1pPr>
            <a:lvl2pPr lvl="1" rtl="0">
              <a:spcBef>
                <a:spcPts val="0"/>
              </a:spcBef>
              <a:spcAft>
                <a:spcPts val="0"/>
              </a:spcAft>
              <a:buSzPts val="2500"/>
              <a:buNone/>
              <a:defRPr sz="3333"/>
            </a:lvl2pPr>
            <a:lvl3pPr lvl="2" rtl="0">
              <a:spcBef>
                <a:spcPts val="0"/>
              </a:spcBef>
              <a:spcAft>
                <a:spcPts val="0"/>
              </a:spcAft>
              <a:buSzPts val="2500"/>
              <a:buNone/>
              <a:defRPr sz="3333"/>
            </a:lvl3pPr>
            <a:lvl4pPr lvl="3" rtl="0">
              <a:spcBef>
                <a:spcPts val="0"/>
              </a:spcBef>
              <a:spcAft>
                <a:spcPts val="0"/>
              </a:spcAft>
              <a:buSzPts val="2500"/>
              <a:buNone/>
              <a:defRPr sz="3333"/>
            </a:lvl4pPr>
            <a:lvl5pPr lvl="4" rtl="0">
              <a:spcBef>
                <a:spcPts val="0"/>
              </a:spcBef>
              <a:spcAft>
                <a:spcPts val="0"/>
              </a:spcAft>
              <a:buSzPts val="2500"/>
              <a:buNone/>
              <a:defRPr sz="3333"/>
            </a:lvl5pPr>
            <a:lvl6pPr lvl="5" rtl="0">
              <a:spcBef>
                <a:spcPts val="0"/>
              </a:spcBef>
              <a:spcAft>
                <a:spcPts val="0"/>
              </a:spcAft>
              <a:buSzPts val="2500"/>
              <a:buNone/>
              <a:defRPr sz="3333"/>
            </a:lvl6pPr>
            <a:lvl7pPr lvl="6" rtl="0">
              <a:spcBef>
                <a:spcPts val="0"/>
              </a:spcBef>
              <a:spcAft>
                <a:spcPts val="0"/>
              </a:spcAft>
              <a:buSzPts val="2500"/>
              <a:buNone/>
              <a:defRPr sz="3333"/>
            </a:lvl7pPr>
            <a:lvl8pPr lvl="7" rtl="0">
              <a:spcBef>
                <a:spcPts val="0"/>
              </a:spcBef>
              <a:spcAft>
                <a:spcPts val="0"/>
              </a:spcAft>
              <a:buSzPts val="2500"/>
              <a:buNone/>
              <a:defRPr sz="3333"/>
            </a:lvl8pPr>
            <a:lvl9pPr lvl="8" rtl="0">
              <a:spcBef>
                <a:spcPts val="0"/>
              </a:spcBef>
              <a:spcAft>
                <a:spcPts val="0"/>
              </a:spcAft>
              <a:buSzPts val="2500"/>
              <a:buNone/>
              <a:defRPr sz="3333"/>
            </a:lvl9pPr>
          </a:lstStyle>
          <a:p>
            <a:r>
              <a:t>xx%</a:t>
            </a:r>
          </a:p>
        </p:txBody>
      </p:sp>
      <p:sp>
        <p:nvSpPr>
          <p:cNvPr id="134" name="Google Shape;134;p13"/>
          <p:cNvSpPr txBox="1">
            <a:spLocks noGrp="1"/>
          </p:cNvSpPr>
          <p:nvPr>
            <p:ph type="subTitle" idx="20"/>
          </p:nvPr>
        </p:nvSpPr>
        <p:spPr>
          <a:xfrm>
            <a:off x="8116800" y="5311600"/>
            <a:ext cx="3115200" cy="72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35" name="Google Shape;135;p13"/>
          <p:cNvSpPr txBox="1">
            <a:spLocks noGrp="1"/>
          </p:cNvSpPr>
          <p:nvPr>
            <p:ph type="title" idx="21"/>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32837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36"/>
        <p:cNvGrpSpPr/>
        <p:nvPr/>
      </p:nvGrpSpPr>
      <p:grpSpPr>
        <a:xfrm>
          <a:off x="0" y="0"/>
          <a:ext cx="0" cy="0"/>
          <a:chOff x="0" y="0"/>
          <a:chExt cx="0" cy="0"/>
        </a:xfrm>
      </p:grpSpPr>
      <p:sp>
        <p:nvSpPr>
          <p:cNvPr id="137" name="Google Shape;137;p14"/>
          <p:cNvSpPr txBox="1">
            <a:spLocks noGrp="1"/>
          </p:cNvSpPr>
          <p:nvPr>
            <p:ph type="title"/>
          </p:nvPr>
        </p:nvSpPr>
        <p:spPr>
          <a:xfrm>
            <a:off x="3082400" y="1585467"/>
            <a:ext cx="60272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0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38" name="Google Shape;138;p14"/>
          <p:cNvSpPr txBox="1">
            <a:spLocks noGrp="1"/>
          </p:cNvSpPr>
          <p:nvPr>
            <p:ph type="subTitle" idx="1"/>
          </p:nvPr>
        </p:nvSpPr>
        <p:spPr>
          <a:xfrm>
            <a:off x="2878067" y="4204667"/>
            <a:ext cx="6497200" cy="106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193614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4743200" y="3986303"/>
            <a:ext cx="5813600" cy="85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41" name="Google Shape;141;p15"/>
          <p:cNvSpPr txBox="1">
            <a:spLocks noGrp="1"/>
          </p:cNvSpPr>
          <p:nvPr>
            <p:ph type="subTitle" idx="1"/>
          </p:nvPr>
        </p:nvSpPr>
        <p:spPr>
          <a:xfrm>
            <a:off x="1635200" y="2015084"/>
            <a:ext cx="8921600" cy="1971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3000"/>
              <a:buNone/>
              <a:defRPr sz="4000"/>
            </a:lvl1pPr>
            <a:lvl2pPr lvl="1" algn="ctr" rtl="0">
              <a:lnSpc>
                <a:spcPct val="100000"/>
              </a:lnSpc>
              <a:spcBef>
                <a:spcPts val="0"/>
              </a:spcBef>
              <a:spcAft>
                <a:spcPts val="0"/>
              </a:spcAft>
              <a:buSzPts val="3000"/>
              <a:buNone/>
              <a:defRPr sz="4000"/>
            </a:lvl2pPr>
            <a:lvl3pPr lvl="2" algn="ctr" rtl="0">
              <a:lnSpc>
                <a:spcPct val="100000"/>
              </a:lnSpc>
              <a:spcBef>
                <a:spcPts val="2133"/>
              </a:spcBef>
              <a:spcAft>
                <a:spcPts val="0"/>
              </a:spcAft>
              <a:buSzPts val="3000"/>
              <a:buNone/>
              <a:defRPr sz="4000"/>
            </a:lvl3pPr>
            <a:lvl4pPr lvl="3" algn="ctr" rtl="0">
              <a:lnSpc>
                <a:spcPct val="100000"/>
              </a:lnSpc>
              <a:spcBef>
                <a:spcPts val="2133"/>
              </a:spcBef>
              <a:spcAft>
                <a:spcPts val="0"/>
              </a:spcAft>
              <a:buSzPts val="3000"/>
              <a:buNone/>
              <a:defRPr sz="4000"/>
            </a:lvl4pPr>
            <a:lvl5pPr lvl="4" algn="ctr" rtl="0">
              <a:lnSpc>
                <a:spcPct val="100000"/>
              </a:lnSpc>
              <a:spcBef>
                <a:spcPts val="2133"/>
              </a:spcBef>
              <a:spcAft>
                <a:spcPts val="0"/>
              </a:spcAft>
              <a:buSzPts val="3000"/>
              <a:buNone/>
              <a:defRPr sz="4000"/>
            </a:lvl5pPr>
            <a:lvl6pPr lvl="5" algn="ctr" rtl="0">
              <a:lnSpc>
                <a:spcPct val="100000"/>
              </a:lnSpc>
              <a:spcBef>
                <a:spcPts val="2133"/>
              </a:spcBef>
              <a:spcAft>
                <a:spcPts val="0"/>
              </a:spcAft>
              <a:buSzPts val="3000"/>
              <a:buNone/>
              <a:defRPr sz="4000"/>
            </a:lvl6pPr>
            <a:lvl7pPr lvl="6" algn="ctr" rtl="0">
              <a:lnSpc>
                <a:spcPct val="100000"/>
              </a:lnSpc>
              <a:spcBef>
                <a:spcPts val="2133"/>
              </a:spcBef>
              <a:spcAft>
                <a:spcPts val="0"/>
              </a:spcAft>
              <a:buSzPts val="3000"/>
              <a:buNone/>
              <a:defRPr sz="4000"/>
            </a:lvl7pPr>
            <a:lvl8pPr lvl="7" algn="ctr" rtl="0">
              <a:lnSpc>
                <a:spcPct val="100000"/>
              </a:lnSpc>
              <a:spcBef>
                <a:spcPts val="2133"/>
              </a:spcBef>
              <a:spcAft>
                <a:spcPts val="0"/>
              </a:spcAft>
              <a:buSzPts val="3000"/>
              <a:buNone/>
              <a:defRPr sz="4000"/>
            </a:lvl8pPr>
            <a:lvl9pPr lvl="8" algn="ctr" rtl="0">
              <a:lnSpc>
                <a:spcPct val="100000"/>
              </a:lnSpc>
              <a:spcBef>
                <a:spcPts val="2133"/>
              </a:spcBef>
              <a:spcAft>
                <a:spcPts val="2133"/>
              </a:spcAft>
              <a:buSzPts val="3000"/>
              <a:buNone/>
              <a:defRPr sz="4000"/>
            </a:lvl9pPr>
          </a:lstStyle>
          <a:p>
            <a:endParaRPr/>
          </a:p>
        </p:txBody>
      </p:sp>
    </p:spTree>
    <p:extLst>
      <p:ext uri="{BB962C8B-B14F-4D97-AF65-F5344CB8AC3E}">
        <p14:creationId xmlns:p14="http://schemas.microsoft.com/office/powerpoint/2010/main" val="53944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42"/>
        <p:cNvGrpSpPr/>
        <p:nvPr/>
      </p:nvGrpSpPr>
      <p:grpSpPr>
        <a:xfrm>
          <a:off x="0" y="0"/>
          <a:ext cx="0" cy="0"/>
          <a:chOff x="0" y="0"/>
          <a:chExt cx="0" cy="0"/>
        </a:xfrm>
      </p:grpSpPr>
      <p:sp>
        <p:nvSpPr>
          <p:cNvPr id="143" name="Google Shape;143;p16"/>
          <p:cNvSpPr txBox="1">
            <a:spLocks noGrp="1"/>
          </p:cNvSpPr>
          <p:nvPr>
            <p:ph type="title"/>
          </p:nvPr>
        </p:nvSpPr>
        <p:spPr>
          <a:xfrm>
            <a:off x="960000" y="39148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4" name="Google Shape;144;p16"/>
          <p:cNvSpPr txBox="1">
            <a:spLocks noGrp="1"/>
          </p:cNvSpPr>
          <p:nvPr>
            <p:ph type="subTitle" idx="1"/>
          </p:nvPr>
        </p:nvSpPr>
        <p:spPr>
          <a:xfrm>
            <a:off x="960000" y="4678400"/>
            <a:ext cx="5726400" cy="133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2133"/>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2132250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45"/>
        <p:cNvGrpSpPr/>
        <p:nvPr/>
      </p:nvGrpSpPr>
      <p:grpSpPr>
        <a:xfrm>
          <a:off x="0" y="0"/>
          <a:ext cx="0" cy="0"/>
          <a:chOff x="0" y="0"/>
          <a:chExt cx="0" cy="0"/>
        </a:xfrm>
      </p:grpSpPr>
      <p:sp>
        <p:nvSpPr>
          <p:cNvPr id="146" name="Google Shape;146;p17"/>
          <p:cNvSpPr txBox="1">
            <a:spLocks noGrp="1"/>
          </p:cNvSpPr>
          <p:nvPr>
            <p:ph type="title"/>
          </p:nvPr>
        </p:nvSpPr>
        <p:spPr>
          <a:xfrm>
            <a:off x="960000" y="593367"/>
            <a:ext cx="5726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7" name="Google Shape;147;p17"/>
          <p:cNvSpPr txBox="1">
            <a:spLocks noGrp="1"/>
          </p:cNvSpPr>
          <p:nvPr>
            <p:ph type="subTitle" idx="1"/>
          </p:nvPr>
        </p:nvSpPr>
        <p:spPr>
          <a:xfrm>
            <a:off x="960000" y="2953400"/>
            <a:ext cx="4480800" cy="17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400"/>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442011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48"/>
        <p:cNvGrpSpPr/>
        <p:nvPr/>
      </p:nvGrpSpPr>
      <p:grpSpPr>
        <a:xfrm>
          <a:off x="0" y="0"/>
          <a:ext cx="0" cy="0"/>
          <a:chOff x="0" y="0"/>
          <a:chExt cx="0" cy="0"/>
        </a:xfrm>
      </p:grpSpPr>
      <p:sp>
        <p:nvSpPr>
          <p:cNvPr id="149" name="Google Shape;149;p18"/>
          <p:cNvSpPr txBox="1">
            <a:spLocks noGrp="1"/>
          </p:cNvSpPr>
          <p:nvPr>
            <p:ph type="body" idx="1"/>
          </p:nvPr>
        </p:nvSpPr>
        <p:spPr>
          <a:xfrm>
            <a:off x="1369467" y="2044600"/>
            <a:ext cx="4563200" cy="4131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rgbClr val="434343"/>
              </a:buClr>
              <a:buSzPts val="1200"/>
              <a:buAutoNum type="arabicPeriod"/>
              <a:defRPr sz="1667">
                <a:solidFill>
                  <a:srgbClr val="434343"/>
                </a:solidFill>
              </a:defRPr>
            </a:lvl1pPr>
            <a:lvl2pPr marL="1219170" lvl="1" indent="-406390" rtl="0">
              <a:lnSpc>
                <a:spcPct val="115000"/>
              </a:lnSpc>
              <a:spcBef>
                <a:spcPts val="0"/>
              </a:spcBef>
              <a:spcAft>
                <a:spcPts val="0"/>
              </a:spcAft>
              <a:buClr>
                <a:srgbClr val="434343"/>
              </a:buClr>
              <a:buSzPts val="1200"/>
              <a:buFont typeface="Roboto Condensed"/>
              <a:buAutoNum type="alphaLcPeriod"/>
              <a:defRPr>
                <a:solidFill>
                  <a:srgbClr val="434343"/>
                </a:solidFill>
              </a:defRPr>
            </a:lvl2pPr>
            <a:lvl3pPr marL="1828754" lvl="2" indent="-406390" rtl="0">
              <a:lnSpc>
                <a:spcPct val="115000"/>
              </a:lnSpc>
              <a:spcBef>
                <a:spcPts val="2133"/>
              </a:spcBef>
              <a:spcAft>
                <a:spcPts val="0"/>
              </a:spcAft>
              <a:buClr>
                <a:srgbClr val="434343"/>
              </a:buClr>
              <a:buSzPts val="1200"/>
              <a:buFont typeface="Roboto Condensed"/>
              <a:buAutoNum type="romanLcPeriod"/>
              <a:defRPr>
                <a:solidFill>
                  <a:srgbClr val="434343"/>
                </a:solidFill>
              </a:defRPr>
            </a:lvl3pPr>
            <a:lvl4pPr marL="2438339" lvl="3" indent="-406390" rtl="0">
              <a:lnSpc>
                <a:spcPct val="115000"/>
              </a:lnSpc>
              <a:spcBef>
                <a:spcPts val="2133"/>
              </a:spcBef>
              <a:spcAft>
                <a:spcPts val="0"/>
              </a:spcAft>
              <a:buClr>
                <a:srgbClr val="434343"/>
              </a:buClr>
              <a:buSzPts val="1200"/>
              <a:buFont typeface="Roboto Condensed"/>
              <a:buAutoNum type="arabicPeriod"/>
              <a:defRPr>
                <a:solidFill>
                  <a:srgbClr val="434343"/>
                </a:solidFill>
              </a:defRPr>
            </a:lvl4pPr>
            <a:lvl5pPr marL="3047924" lvl="4" indent="-406390" rtl="0">
              <a:lnSpc>
                <a:spcPct val="115000"/>
              </a:lnSpc>
              <a:spcBef>
                <a:spcPts val="2133"/>
              </a:spcBef>
              <a:spcAft>
                <a:spcPts val="0"/>
              </a:spcAft>
              <a:buClr>
                <a:srgbClr val="434343"/>
              </a:buClr>
              <a:buSzPts val="1200"/>
              <a:buFont typeface="Roboto Condensed"/>
              <a:buAutoNum type="alphaLcPeriod"/>
              <a:defRPr>
                <a:solidFill>
                  <a:srgbClr val="434343"/>
                </a:solidFill>
              </a:defRPr>
            </a:lvl5pPr>
            <a:lvl6pPr marL="3657509" lvl="5" indent="-406390" rtl="0">
              <a:lnSpc>
                <a:spcPct val="115000"/>
              </a:lnSpc>
              <a:spcBef>
                <a:spcPts val="2133"/>
              </a:spcBef>
              <a:spcAft>
                <a:spcPts val="0"/>
              </a:spcAft>
              <a:buClr>
                <a:srgbClr val="434343"/>
              </a:buClr>
              <a:buSzPts val="1200"/>
              <a:buFont typeface="Roboto Condensed"/>
              <a:buAutoNum type="romanLcPeriod"/>
              <a:defRPr>
                <a:solidFill>
                  <a:srgbClr val="434343"/>
                </a:solidFill>
              </a:defRPr>
            </a:lvl6pPr>
            <a:lvl7pPr marL="4267093" lvl="6" indent="-406390" rtl="0">
              <a:lnSpc>
                <a:spcPct val="115000"/>
              </a:lnSpc>
              <a:spcBef>
                <a:spcPts val="2133"/>
              </a:spcBef>
              <a:spcAft>
                <a:spcPts val="0"/>
              </a:spcAft>
              <a:buClr>
                <a:srgbClr val="434343"/>
              </a:buClr>
              <a:buSzPts val="1200"/>
              <a:buFont typeface="Roboto Condensed"/>
              <a:buAutoNum type="arabicPeriod"/>
              <a:defRPr>
                <a:solidFill>
                  <a:srgbClr val="434343"/>
                </a:solidFill>
              </a:defRPr>
            </a:lvl7pPr>
            <a:lvl8pPr marL="4876678" lvl="7" indent="-406390" rtl="0">
              <a:lnSpc>
                <a:spcPct val="115000"/>
              </a:lnSpc>
              <a:spcBef>
                <a:spcPts val="2133"/>
              </a:spcBef>
              <a:spcAft>
                <a:spcPts val="0"/>
              </a:spcAft>
              <a:buClr>
                <a:srgbClr val="434343"/>
              </a:buClr>
              <a:buSzPts val="1200"/>
              <a:buFont typeface="Roboto Condensed"/>
              <a:buAutoNum type="alphaLcPeriod"/>
              <a:defRPr>
                <a:solidFill>
                  <a:srgbClr val="434343"/>
                </a:solidFill>
              </a:defRPr>
            </a:lvl8pPr>
            <a:lvl9pPr marL="5486263" lvl="8" indent="-406390" rtl="0">
              <a:lnSpc>
                <a:spcPct val="115000"/>
              </a:lnSpc>
              <a:spcBef>
                <a:spcPts val="2133"/>
              </a:spcBef>
              <a:spcAft>
                <a:spcPts val="2133"/>
              </a:spcAft>
              <a:buClr>
                <a:srgbClr val="434343"/>
              </a:buClr>
              <a:buSzPts val="1200"/>
              <a:buFont typeface="Roboto Condensed"/>
              <a:buAutoNum type="romanLcPeriod"/>
              <a:defRPr>
                <a:solidFill>
                  <a:srgbClr val="434343"/>
                </a:solidFill>
              </a:defRPr>
            </a:lvl9pPr>
          </a:lstStyle>
          <a:p>
            <a:endParaRPr/>
          </a:p>
        </p:txBody>
      </p:sp>
      <p:sp>
        <p:nvSpPr>
          <p:cNvPr id="150" name="Google Shape;150;p18"/>
          <p:cNvSpPr txBox="1">
            <a:spLocks noGrp="1"/>
          </p:cNvSpPr>
          <p:nvPr>
            <p:ph type="body" idx="2"/>
          </p:nvPr>
        </p:nvSpPr>
        <p:spPr>
          <a:xfrm>
            <a:off x="6259333" y="2044600"/>
            <a:ext cx="4563200" cy="41316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lt2"/>
              </a:buClr>
              <a:buSzPts val="1200"/>
              <a:buFont typeface="Audiowide" panose="02000503000000020004"/>
              <a:buAutoNum type="arabicPeriod"/>
              <a:defRPr sz="3333">
                <a:solidFill>
                  <a:schemeClr val="lt2"/>
                </a:solidFill>
                <a:latin typeface="Audiowide" panose="02000503000000020004"/>
                <a:ea typeface="Audiowide" panose="02000503000000020004"/>
                <a:cs typeface="Audiowide" panose="02000503000000020004"/>
                <a:sym typeface="Audiowide" panose="02000503000000020004"/>
              </a:defRPr>
            </a:lvl1pPr>
            <a:lvl2pPr marL="1219170" lvl="1" indent="-406390" rtl="0">
              <a:lnSpc>
                <a:spcPct val="115000"/>
              </a:lnSpc>
              <a:spcBef>
                <a:spcPts val="0"/>
              </a:spcBef>
              <a:spcAft>
                <a:spcPts val="0"/>
              </a:spcAft>
              <a:buClr>
                <a:srgbClr val="434343"/>
              </a:buClr>
              <a:buSzPts val="1200"/>
              <a:buFont typeface="Roboto Condensed"/>
              <a:buAutoNum type="alphaLcPeriod"/>
              <a:defRPr>
                <a:solidFill>
                  <a:srgbClr val="434343"/>
                </a:solidFill>
              </a:defRPr>
            </a:lvl2pPr>
            <a:lvl3pPr marL="1828754" lvl="2" indent="-406390" rtl="0">
              <a:lnSpc>
                <a:spcPct val="115000"/>
              </a:lnSpc>
              <a:spcBef>
                <a:spcPts val="2133"/>
              </a:spcBef>
              <a:spcAft>
                <a:spcPts val="0"/>
              </a:spcAft>
              <a:buClr>
                <a:srgbClr val="434343"/>
              </a:buClr>
              <a:buSzPts val="1200"/>
              <a:buFont typeface="Roboto Condensed"/>
              <a:buAutoNum type="romanLcPeriod"/>
              <a:defRPr>
                <a:solidFill>
                  <a:srgbClr val="434343"/>
                </a:solidFill>
              </a:defRPr>
            </a:lvl3pPr>
            <a:lvl4pPr marL="2438339" lvl="3" indent="-406390" rtl="0">
              <a:lnSpc>
                <a:spcPct val="115000"/>
              </a:lnSpc>
              <a:spcBef>
                <a:spcPts val="2133"/>
              </a:spcBef>
              <a:spcAft>
                <a:spcPts val="0"/>
              </a:spcAft>
              <a:buClr>
                <a:srgbClr val="434343"/>
              </a:buClr>
              <a:buSzPts val="1200"/>
              <a:buFont typeface="Roboto Condensed"/>
              <a:buAutoNum type="arabicPeriod"/>
              <a:defRPr>
                <a:solidFill>
                  <a:srgbClr val="434343"/>
                </a:solidFill>
              </a:defRPr>
            </a:lvl4pPr>
            <a:lvl5pPr marL="3047924" lvl="4" indent="-406390" rtl="0">
              <a:lnSpc>
                <a:spcPct val="115000"/>
              </a:lnSpc>
              <a:spcBef>
                <a:spcPts val="2133"/>
              </a:spcBef>
              <a:spcAft>
                <a:spcPts val="0"/>
              </a:spcAft>
              <a:buClr>
                <a:srgbClr val="434343"/>
              </a:buClr>
              <a:buSzPts val="1200"/>
              <a:buFont typeface="Roboto Condensed"/>
              <a:buAutoNum type="alphaLcPeriod"/>
              <a:defRPr>
                <a:solidFill>
                  <a:srgbClr val="434343"/>
                </a:solidFill>
              </a:defRPr>
            </a:lvl5pPr>
            <a:lvl6pPr marL="3657509" lvl="5" indent="-406390" rtl="0">
              <a:lnSpc>
                <a:spcPct val="115000"/>
              </a:lnSpc>
              <a:spcBef>
                <a:spcPts val="2133"/>
              </a:spcBef>
              <a:spcAft>
                <a:spcPts val="0"/>
              </a:spcAft>
              <a:buClr>
                <a:srgbClr val="434343"/>
              </a:buClr>
              <a:buSzPts val="1200"/>
              <a:buFont typeface="Roboto Condensed"/>
              <a:buAutoNum type="romanLcPeriod"/>
              <a:defRPr>
                <a:solidFill>
                  <a:srgbClr val="434343"/>
                </a:solidFill>
              </a:defRPr>
            </a:lvl6pPr>
            <a:lvl7pPr marL="4267093" lvl="6" indent="-406390" rtl="0">
              <a:lnSpc>
                <a:spcPct val="115000"/>
              </a:lnSpc>
              <a:spcBef>
                <a:spcPts val="2133"/>
              </a:spcBef>
              <a:spcAft>
                <a:spcPts val="0"/>
              </a:spcAft>
              <a:buClr>
                <a:srgbClr val="434343"/>
              </a:buClr>
              <a:buSzPts val="1200"/>
              <a:buFont typeface="Roboto Condensed"/>
              <a:buAutoNum type="arabicPeriod"/>
              <a:defRPr>
                <a:solidFill>
                  <a:srgbClr val="434343"/>
                </a:solidFill>
              </a:defRPr>
            </a:lvl7pPr>
            <a:lvl8pPr marL="4876678" lvl="7" indent="-406390" rtl="0">
              <a:lnSpc>
                <a:spcPct val="115000"/>
              </a:lnSpc>
              <a:spcBef>
                <a:spcPts val="2133"/>
              </a:spcBef>
              <a:spcAft>
                <a:spcPts val="0"/>
              </a:spcAft>
              <a:buClr>
                <a:srgbClr val="434343"/>
              </a:buClr>
              <a:buSzPts val="1200"/>
              <a:buFont typeface="Roboto Condensed"/>
              <a:buAutoNum type="alphaLcPeriod"/>
              <a:defRPr>
                <a:solidFill>
                  <a:srgbClr val="434343"/>
                </a:solidFill>
              </a:defRPr>
            </a:lvl8pPr>
            <a:lvl9pPr marL="5486263" lvl="8" indent="-406390" rtl="0">
              <a:lnSpc>
                <a:spcPct val="115000"/>
              </a:lnSpc>
              <a:spcBef>
                <a:spcPts val="2133"/>
              </a:spcBef>
              <a:spcAft>
                <a:spcPts val="2133"/>
              </a:spcAft>
              <a:buClr>
                <a:srgbClr val="434343"/>
              </a:buClr>
              <a:buSzPts val="1200"/>
              <a:buFont typeface="Roboto Condensed"/>
              <a:buAutoNum type="romanLcPeriod"/>
              <a:defRPr>
                <a:solidFill>
                  <a:srgbClr val="434343"/>
                </a:solidFill>
              </a:defRPr>
            </a:lvl9pPr>
          </a:lstStyle>
          <a:p>
            <a:endParaRPr/>
          </a:p>
        </p:txBody>
      </p:sp>
      <p:sp>
        <p:nvSpPr>
          <p:cNvPr id="151" name="Google Shape;151;p1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4788655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52"/>
        <p:cNvGrpSpPr/>
        <p:nvPr/>
      </p:nvGrpSpPr>
      <p:grpSpPr>
        <a:xfrm>
          <a:off x="0" y="0"/>
          <a:ext cx="0" cy="0"/>
          <a:chOff x="0" y="0"/>
          <a:chExt cx="0" cy="0"/>
        </a:xfrm>
      </p:grpSpPr>
      <p:sp>
        <p:nvSpPr>
          <p:cNvPr id="153" name="Google Shape;153;p1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4" name="Google Shape;154;p19"/>
          <p:cNvSpPr txBox="1">
            <a:spLocks noGrp="1"/>
          </p:cNvSpPr>
          <p:nvPr>
            <p:ph type="title" idx="2"/>
          </p:nvPr>
        </p:nvSpPr>
        <p:spPr>
          <a:xfrm>
            <a:off x="1250267" y="3180433"/>
            <a:ext cx="2900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55" name="Google Shape;155;p19"/>
          <p:cNvSpPr txBox="1">
            <a:spLocks noGrp="1"/>
          </p:cNvSpPr>
          <p:nvPr>
            <p:ph type="subTitle" idx="1"/>
          </p:nvPr>
        </p:nvSpPr>
        <p:spPr>
          <a:xfrm>
            <a:off x="1250267" y="3782433"/>
            <a:ext cx="2900400" cy="11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56" name="Google Shape;156;p19"/>
          <p:cNvSpPr txBox="1">
            <a:spLocks noGrp="1"/>
          </p:cNvSpPr>
          <p:nvPr>
            <p:ph type="title" idx="3"/>
          </p:nvPr>
        </p:nvSpPr>
        <p:spPr>
          <a:xfrm>
            <a:off x="4645892" y="3180433"/>
            <a:ext cx="2900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57" name="Google Shape;157;p19"/>
          <p:cNvSpPr txBox="1">
            <a:spLocks noGrp="1"/>
          </p:cNvSpPr>
          <p:nvPr>
            <p:ph type="subTitle" idx="4"/>
          </p:nvPr>
        </p:nvSpPr>
        <p:spPr>
          <a:xfrm>
            <a:off x="4645895" y="3782433"/>
            <a:ext cx="2900400" cy="11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58" name="Google Shape;158;p19"/>
          <p:cNvSpPr txBox="1">
            <a:spLocks noGrp="1"/>
          </p:cNvSpPr>
          <p:nvPr>
            <p:ph type="title" idx="5"/>
          </p:nvPr>
        </p:nvSpPr>
        <p:spPr>
          <a:xfrm>
            <a:off x="8041528" y="3180433"/>
            <a:ext cx="2900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59" name="Google Shape;159;p19"/>
          <p:cNvSpPr txBox="1">
            <a:spLocks noGrp="1"/>
          </p:cNvSpPr>
          <p:nvPr>
            <p:ph type="subTitle" idx="6"/>
          </p:nvPr>
        </p:nvSpPr>
        <p:spPr>
          <a:xfrm>
            <a:off x="8041532" y="3782433"/>
            <a:ext cx="2900400" cy="11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107332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60"/>
        <p:cNvGrpSpPr/>
        <p:nvPr/>
      </p:nvGrpSpPr>
      <p:grpSpPr>
        <a:xfrm>
          <a:off x="0" y="0"/>
          <a:ext cx="0" cy="0"/>
          <a:chOff x="0" y="0"/>
          <a:chExt cx="0" cy="0"/>
        </a:xfrm>
      </p:grpSpPr>
      <p:sp>
        <p:nvSpPr>
          <p:cNvPr id="161" name="Google Shape;161;p2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2" name="Google Shape;162;p20"/>
          <p:cNvSpPr txBox="1">
            <a:spLocks noGrp="1"/>
          </p:cNvSpPr>
          <p:nvPr>
            <p:ph type="title" idx="2"/>
          </p:nvPr>
        </p:nvSpPr>
        <p:spPr>
          <a:xfrm>
            <a:off x="3233133" y="2462467"/>
            <a:ext cx="26376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63" name="Google Shape;163;p20"/>
          <p:cNvSpPr txBox="1">
            <a:spLocks noGrp="1"/>
          </p:cNvSpPr>
          <p:nvPr>
            <p:ph type="subTitle" idx="1"/>
          </p:nvPr>
        </p:nvSpPr>
        <p:spPr>
          <a:xfrm>
            <a:off x="3233133" y="31429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64" name="Google Shape;164;p20"/>
          <p:cNvSpPr txBox="1">
            <a:spLocks noGrp="1"/>
          </p:cNvSpPr>
          <p:nvPr>
            <p:ph type="title" idx="3"/>
          </p:nvPr>
        </p:nvSpPr>
        <p:spPr>
          <a:xfrm>
            <a:off x="6321277" y="2462467"/>
            <a:ext cx="26376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65" name="Google Shape;165;p20"/>
          <p:cNvSpPr txBox="1">
            <a:spLocks noGrp="1"/>
          </p:cNvSpPr>
          <p:nvPr>
            <p:ph type="subTitle" idx="4"/>
          </p:nvPr>
        </p:nvSpPr>
        <p:spPr>
          <a:xfrm>
            <a:off x="6321272" y="31429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66" name="Google Shape;166;p20"/>
          <p:cNvSpPr txBox="1">
            <a:spLocks noGrp="1"/>
          </p:cNvSpPr>
          <p:nvPr>
            <p:ph type="title" idx="5"/>
          </p:nvPr>
        </p:nvSpPr>
        <p:spPr>
          <a:xfrm>
            <a:off x="3233133" y="4373667"/>
            <a:ext cx="26376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67" name="Google Shape;167;p20"/>
          <p:cNvSpPr txBox="1">
            <a:spLocks noGrp="1"/>
          </p:cNvSpPr>
          <p:nvPr>
            <p:ph type="subTitle" idx="6"/>
          </p:nvPr>
        </p:nvSpPr>
        <p:spPr>
          <a:xfrm>
            <a:off x="3233133" y="50541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68" name="Google Shape;168;p20"/>
          <p:cNvSpPr txBox="1">
            <a:spLocks noGrp="1"/>
          </p:cNvSpPr>
          <p:nvPr>
            <p:ph type="title" idx="7"/>
          </p:nvPr>
        </p:nvSpPr>
        <p:spPr>
          <a:xfrm>
            <a:off x="6321277" y="4373667"/>
            <a:ext cx="26376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69" name="Google Shape;169;p20"/>
          <p:cNvSpPr txBox="1">
            <a:spLocks noGrp="1"/>
          </p:cNvSpPr>
          <p:nvPr>
            <p:ph type="subTitle" idx="8"/>
          </p:nvPr>
        </p:nvSpPr>
        <p:spPr>
          <a:xfrm>
            <a:off x="6321272" y="5054100"/>
            <a:ext cx="2637600" cy="88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1385988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70"/>
        <p:cNvGrpSpPr/>
        <p:nvPr/>
      </p:nvGrpSpPr>
      <p:grpSpPr>
        <a:xfrm>
          <a:off x="0" y="0"/>
          <a:ext cx="0" cy="0"/>
          <a:chOff x="0" y="0"/>
          <a:chExt cx="0" cy="0"/>
        </a:xfrm>
      </p:grpSpPr>
      <p:sp>
        <p:nvSpPr>
          <p:cNvPr id="171" name="Google Shape;171;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2" name="Google Shape;172;p21"/>
          <p:cNvSpPr txBox="1">
            <a:spLocks noGrp="1"/>
          </p:cNvSpPr>
          <p:nvPr>
            <p:ph type="title" idx="2"/>
          </p:nvPr>
        </p:nvSpPr>
        <p:spPr>
          <a:xfrm>
            <a:off x="1468233" y="2447000"/>
            <a:ext cx="2648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73" name="Google Shape;173;p21"/>
          <p:cNvSpPr txBox="1">
            <a:spLocks noGrp="1"/>
          </p:cNvSpPr>
          <p:nvPr>
            <p:ph type="subTitle" idx="1"/>
          </p:nvPr>
        </p:nvSpPr>
        <p:spPr>
          <a:xfrm>
            <a:off x="1468233" y="3049000"/>
            <a:ext cx="26480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rgbClr val="242424"/>
                </a:solidFill>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74" name="Google Shape;174;p21"/>
          <p:cNvSpPr txBox="1">
            <a:spLocks noGrp="1"/>
          </p:cNvSpPr>
          <p:nvPr>
            <p:ph type="title" idx="3"/>
          </p:nvPr>
        </p:nvSpPr>
        <p:spPr>
          <a:xfrm>
            <a:off x="4771931" y="2447000"/>
            <a:ext cx="2648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75" name="Google Shape;175;p21"/>
          <p:cNvSpPr txBox="1">
            <a:spLocks noGrp="1"/>
          </p:cNvSpPr>
          <p:nvPr>
            <p:ph type="subTitle" idx="4"/>
          </p:nvPr>
        </p:nvSpPr>
        <p:spPr>
          <a:xfrm>
            <a:off x="4772000" y="3049000"/>
            <a:ext cx="26480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rgbClr val="242424"/>
                </a:solidFill>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76" name="Google Shape;176;p21"/>
          <p:cNvSpPr txBox="1">
            <a:spLocks noGrp="1"/>
          </p:cNvSpPr>
          <p:nvPr>
            <p:ph type="title" idx="5"/>
          </p:nvPr>
        </p:nvSpPr>
        <p:spPr>
          <a:xfrm>
            <a:off x="1468233" y="4358200"/>
            <a:ext cx="2648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77" name="Google Shape;177;p21"/>
          <p:cNvSpPr txBox="1">
            <a:spLocks noGrp="1"/>
          </p:cNvSpPr>
          <p:nvPr>
            <p:ph type="subTitle" idx="6"/>
          </p:nvPr>
        </p:nvSpPr>
        <p:spPr>
          <a:xfrm>
            <a:off x="1468233" y="4960200"/>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rgbClr val="242424"/>
                </a:solidFill>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78" name="Google Shape;178;p21"/>
          <p:cNvSpPr txBox="1">
            <a:spLocks noGrp="1"/>
          </p:cNvSpPr>
          <p:nvPr>
            <p:ph type="title" idx="7"/>
          </p:nvPr>
        </p:nvSpPr>
        <p:spPr>
          <a:xfrm>
            <a:off x="4771931" y="4358200"/>
            <a:ext cx="2648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79" name="Google Shape;179;p21"/>
          <p:cNvSpPr txBox="1">
            <a:spLocks noGrp="1"/>
          </p:cNvSpPr>
          <p:nvPr>
            <p:ph type="subTitle" idx="8"/>
          </p:nvPr>
        </p:nvSpPr>
        <p:spPr>
          <a:xfrm>
            <a:off x="4771931" y="4960200"/>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rgbClr val="242424"/>
                </a:solidFill>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80" name="Google Shape;180;p21"/>
          <p:cNvSpPr txBox="1">
            <a:spLocks noGrp="1"/>
          </p:cNvSpPr>
          <p:nvPr>
            <p:ph type="title" idx="9"/>
          </p:nvPr>
        </p:nvSpPr>
        <p:spPr>
          <a:xfrm>
            <a:off x="8075636" y="2447000"/>
            <a:ext cx="2648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81" name="Google Shape;181;p21"/>
          <p:cNvSpPr txBox="1">
            <a:spLocks noGrp="1"/>
          </p:cNvSpPr>
          <p:nvPr>
            <p:ph type="subTitle" idx="13"/>
          </p:nvPr>
        </p:nvSpPr>
        <p:spPr>
          <a:xfrm>
            <a:off x="8075633" y="3049000"/>
            <a:ext cx="26480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rgbClr val="242424"/>
                </a:solidFill>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82" name="Google Shape;182;p21"/>
          <p:cNvSpPr txBox="1">
            <a:spLocks noGrp="1"/>
          </p:cNvSpPr>
          <p:nvPr>
            <p:ph type="title" idx="14"/>
          </p:nvPr>
        </p:nvSpPr>
        <p:spPr>
          <a:xfrm>
            <a:off x="8075636" y="4358200"/>
            <a:ext cx="2648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3333">
                <a:solidFill>
                  <a:schemeClr val="lt2"/>
                </a:solidFill>
              </a:defRPr>
            </a:lvl1pPr>
            <a:lvl2pPr lvl="1" algn="ctr" rtl="0">
              <a:spcBef>
                <a:spcPts val="0"/>
              </a:spcBef>
              <a:spcAft>
                <a:spcPts val="0"/>
              </a:spcAft>
              <a:buClr>
                <a:schemeClr val="lt2"/>
              </a:buClr>
              <a:buSzPts val="2500"/>
              <a:buNone/>
              <a:defRPr sz="3333">
                <a:solidFill>
                  <a:schemeClr val="lt2"/>
                </a:solidFill>
              </a:defRPr>
            </a:lvl2pPr>
            <a:lvl3pPr lvl="2" algn="ctr" rtl="0">
              <a:spcBef>
                <a:spcPts val="0"/>
              </a:spcBef>
              <a:spcAft>
                <a:spcPts val="0"/>
              </a:spcAft>
              <a:buClr>
                <a:schemeClr val="lt2"/>
              </a:buClr>
              <a:buSzPts val="2500"/>
              <a:buNone/>
              <a:defRPr sz="3333">
                <a:solidFill>
                  <a:schemeClr val="lt2"/>
                </a:solidFill>
              </a:defRPr>
            </a:lvl3pPr>
            <a:lvl4pPr lvl="3" algn="ctr" rtl="0">
              <a:spcBef>
                <a:spcPts val="0"/>
              </a:spcBef>
              <a:spcAft>
                <a:spcPts val="0"/>
              </a:spcAft>
              <a:buClr>
                <a:schemeClr val="lt2"/>
              </a:buClr>
              <a:buSzPts val="2500"/>
              <a:buNone/>
              <a:defRPr sz="3333">
                <a:solidFill>
                  <a:schemeClr val="lt2"/>
                </a:solidFill>
              </a:defRPr>
            </a:lvl4pPr>
            <a:lvl5pPr lvl="4" algn="ctr" rtl="0">
              <a:spcBef>
                <a:spcPts val="0"/>
              </a:spcBef>
              <a:spcAft>
                <a:spcPts val="0"/>
              </a:spcAft>
              <a:buClr>
                <a:schemeClr val="lt2"/>
              </a:buClr>
              <a:buSzPts val="2500"/>
              <a:buNone/>
              <a:defRPr sz="3333">
                <a:solidFill>
                  <a:schemeClr val="lt2"/>
                </a:solidFill>
              </a:defRPr>
            </a:lvl5pPr>
            <a:lvl6pPr lvl="5" algn="ctr" rtl="0">
              <a:spcBef>
                <a:spcPts val="0"/>
              </a:spcBef>
              <a:spcAft>
                <a:spcPts val="0"/>
              </a:spcAft>
              <a:buClr>
                <a:schemeClr val="lt2"/>
              </a:buClr>
              <a:buSzPts val="2500"/>
              <a:buNone/>
              <a:defRPr sz="3333">
                <a:solidFill>
                  <a:schemeClr val="lt2"/>
                </a:solidFill>
              </a:defRPr>
            </a:lvl6pPr>
            <a:lvl7pPr lvl="6" algn="ctr" rtl="0">
              <a:spcBef>
                <a:spcPts val="0"/>
              </a:spcBef>
              <a:spcAft>
                <a:spcPts val="0"/>
              </a:spcAft>
              <a:buClr>
                <a:schemeClr val="lt2"/>
              </a:buClr>
              <a:buSzPts val="2500"/>
              <a:buNone/>
              <a:defRPr sz="3333">
                <a:solidFill>
                  <a:schemeClr val="lt2"/>
                </a:solidFill>
              </a:defRPr>
            </a:lvl7pPr>
            <a:lvl8pPr lvl="7" algn="ctr" rtl="0">
              <a:spcBef>
                <a:spcPts val="0"/>
              </a:spcBef>
              <a:spcAft>
                <a:spcPts val="0"/>
              </a:spcAft>
              <a:buClr>
                <a:schemeClr val="lt2"/>
              </a:buClr>
              <a:buSzPts val="2500"/>
              <a:buNone/>
              <a:defRPr sz="3333">
                <a:solidFill>
                  <a:schemeClr val="lt2"/>
                </a:solidFill>
              </a:defRPr>
            </a:lvl8pPr>
            <a:lvl9pPr lvl="8" algn="ctr" rtl="0">
              <a:spcBef>
                <a:spcPts val="0"/>
              </a:spcBef>
              <a:spcAft>
                <a:spcPts val="0"/>
              </a:spcAft>
              <a:buClr>
                <a:schemeClr val="lt2"/>
              </a:buClr>
              <a:buSzPts val="2500"/>
              <a:buNone/>
              <a:defRPr sz="3333">
                <a:solidFill>
                  <a:schemeClr val="lt2"/>
                </a:solidFill>
              </a:defRPr>
            </a:lvl9pPr>
          </a:lstStyle>
          <a:p>
            <a:endParaRPr/>
          </a:p>
        </p:txBody>
      </p:sp>
      <p:sp>
        <p:nvSpPr>
          <p:cNvPr id="183" name="Google Shape;183;p21"/>
          <p:cNvSpPr txBox="1">
            <a:spLocks noGrp="1"/>
          </p:cNvSpPr>
          <p:nvPr>
            <p:ph type="subTitle" idx="15"/>
          </p:nvPr>
        </p:nvSpPr>
        <p:spPr>
          <a:xfrm>
            <a:off x="8075636" y="4960200"/>
            <a:ext cx="2648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rgbClr val="242424"/>
                </a:solidFill>
              </a:defRPr>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21917698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84"/>
        <p:cNvGrpSpPr/>
        <p:nvPr/>
      </p:nvGrpSpPr>
      <p:grpSpPr>
        <a:xfrm>
          <a:off x="0" y="0"/>
          <a:ext cx="0" cy="0"/>
          <a:chOff x="0" y="0"/>
          <a:chExt cx="0" cy="0"/>
        </a:xfrm>
      </p:grpSpPr>
      <p:sp>
        <p:nvSpPr>
          <p:cNvPr id="185" name="Google Shape;185;p22"/>
          <p:cNvSpPr txBox="1">
            <a:spLocks noGrp="1"/>
          </p:cNvSpPr>
          <p:nvPr>
            <p:ph type="title" hasCustomPrompt="1"/>
          </p:nvPr>
        </p:nvSpPr>
        <p:spPr>
          <a:xfrm>
            <a:off x="950800" y="2845084"/>
            <a:ext cx="3010800" cy="127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6000"/>
              <a:buNone/>
              <a:defRPr sz="5333">
                <a:solidFill>
                  <a:schemeClr val="lt2"/>
                </a:solidFill>
              </a:defRPr>
            </a:lvl1pPr>
            <a:lvl2pPr lvl="1" algn="ctr" rtl="0">
              <a:spcBef>
                <a:spcPts val="0"/>
              </a:spcBef>
              <a:spcAft>
                <a:spcPts val="0"/>
              </a:spcAft>
              <a:buClr>
                <a:schemeClr val="lt2"/>
              </a:buClr>
              <a:buSzPts val="6000"/>
              <a:buNone/>
              <a:defRPr sz="8000">
                <a:solidFill>
                  <a:schemeClr val="lt2"/>
                </a:solidFill>
              </a:defRPr>
            </a:lvl2pPr>
            <a:lvl3pPr lvl="2" algn="ctr" rtl="0">
              <a:spcBef>
                <a:spcPts val="0"/>
              </a:spcBef>
              <a:spcAft>
                <a:spcPts val="0"/>
              </a:spcAft>
              <a:buClr>
                <a:schemeClr val="lt2"/>
              </a:buClr>
              <a:buSzPts val="6000"/>
              <a:buNone/>
              <a:defRPr sz="8000">
                <a:solidFill>
                  <a:schemeClr val="lt2"/>
                </a:solidFill>
              </a:defRPr>
            </a:lvl3pPr>
            <a:lvl4pPr lvl="3" algn="ctr" rtl="0">
              <a:spcBef>
                <a:spcPts val="0"/>
              </a:spcBef>
              <a:spcAft>
                <a:spcPts val="0"/>
              </a:spcAft>
              <a:buClr>
                <a:schemeClr val="lt2"/>
              </a:buClr>
              <a:buSzPts val="6000"/>
              <a:buNone/>
              <a:defRPr sz="8000">
                <a:solidFill>
                  <a:schemeClr val="lt2"/>
                </a:solidFill>
              </a:defRPr>
            </a:lvl4pPr>
            <a:lvl5pPr lvl="4" algn="ctr" rtl="0">
              <a:spcBef>
                <a:spcPts val="0"/>
              </a:spcBef>
              <a:spcAft>
                <a:spcPts val="0"/>
              </a:spcAft>
              <a:buClr>
                <a:schemeClr val="lt2"/>
              </a:buClr>
              <a:buSzPts val="6000"/>
              <a:buNone/>
              <a:defRPr sz="8000">
                <a:solidFill>
                  <a:schemeClr val="lt2"/>
                </a:solidFill>
              </a:defRPr>
            </a:lvl5pPr>
            <a:lvl6pPr lvl="5" algn="ctr" rtl="0">
              <a:spcBef>
                <a:spcPts val="0"/>
              </a:spcBef>
              <a:spcAft>
                <a:spcPts val="0"/>
              </a:spcAft>
              <a:buClr>
                <a:schemeClr val="lt2"/>
              </a:buClr>
              <a:buSzPts val="6000"/>
              <a:buNone/>
              <a:defRPr sz="8000">
                <a:solidFill>
                  <a:schemeClr val="lt2"/>
                </a:solidFill>
              </a:defRPr>
            </a:lvl6pPr>
            <a:lvl7pPr lvl="6" algn="ctr" rtl="0">
              <a:spcBef>
                <a:spcPts val="0"/>
              </a:spcBef>
              <a:spcAft>
                <a:spcPts val="0"/>
              </a:spcAft>
              <a:buClr>
                <a:schemeClr val="lt2"/>
              </a:buClr>
              <a:buSzPts val="6000"/>
              <a:buNone/>
              <a:defRPr sz="8000">
                <a:solidFill>
                  <a:schemeClr val="lt2"/>
                </a:solidFill>
              </a:defRPr>
            </a:lvl7pPr>
            <a:lvl8pPr lvl="7" algn="ctr" rtl="0">
              <a:spcBef>
                <a:spcPts val="0"/>
              </a:spcBef>
              <a:spcAft>
                <a:spcPts val="0"/>
              </a:spcAft>
              <a:buClr>
                <a:schemeClr val="lt2"/>
              </a:buClr>
              <a:buSzPts val="6000"/>
              <a:buNone/>
              <a:defRPr sz="8000">
                <a:solidFill>
                  <a:schemeClr val="lt2"/>
                </a:solidFill>
              </a:defRPr>
            </a:lvl8pPr>
            <a:lvl9pPr lvl="8" algn="ctr" rtl="0">
              <a:spcBef>
                <a:spcPts val="0"/>
              </a:spcBef>
              <a:spcAft>
                <a:spcPts val="0"/>
              </a:spcAft>
              <a:buClr>
                <a:schemeClr val="lt2"/>
              </a:buClr>
              <a:buSzPts val="6000"/>
              <a:buNone/>
              <a:defRPr sz="8000">
                <a:solidFill>
                  <a:schemeClr val="lt2"/>
                </a:solidFill>
              </a:defRPr>
            </a:lvl9pPr>
          </a:lstStyle>
          <a:p>
            <a:r>
              <a:t>xx%</a:t>
            </a:r>
          </a:p>
        </p:txBody>
      </p:sp>
      <p:sp>
        <p:nvSpPr>
          <p:cNvPr id="186" name="Google Shape;186;p22"/>
          <p:cNvSpPr txBox="1">
            <a:spLocks noGrp="1"/>
          </p:cNvSpPr>
          <p:nvPr>
            <p:ph type="subTitle" idx="1"/>
          </p:nvPr>
        </p:nvSpPr>
        <p:spPr>
          <a:xfrm>
            <a:off x="950800" y="4022269"/>
            <a:ext cx="3010800" cy="79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sz="2133">
                <a:solidFill>
                  <a:srgbClr val="242424"/>
                </a:solidFill>
              </a:defRPr>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9pPr>
          </a:lstStyle>
          <a:p>
            <a:endParaRPr/>
          </a:p>
        </p:txBody>
      </p:sp>
      <p:sp>
        <p:nvSpPr>
          <p:cNvPr id="187" name="Google Shape;187;p22"/>
          <p:cNvSpPr txBox="1">
            <a:spLocks noGrp="1"/>
          </p:cNvSpPr>
          <p:nvPr>
            <p:ph type="title" idx="2" hasCustomPrompt="1"/>
          </p:nvPr>
        </p:nvSpPr>
        <p:spPr>
          <a:xfrm>
            <a:off x="4590600" y="2845067"/>
            <a:ext cx="3010800" cy="127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6000"/>
              <a:buNone/>
              <a:defRPr sz="5333">
                <a:solidFill>
                  <a:schemeClr val="lt2"/>
                </a:solidFill>
              </a:defRPr>
            </a:lvl1pPr>
            <a:lvl2pPr lvl="1" algn="ctr" rtl="0">
              <a:spcBef>
                <a:spcPts val="0"/>
              </a:spcBef>
              <a:spcAft>
                <a:spcPts val="0"/>
              </a:spcAft>
              <a:buClr>
                <a:schemeClr val="lt2"/>
              </a:buClr>
              <a:buSzPts val="6000"/>
              <a:buNone/>
              <a:defRPr sz="8000">
                <a:solidFill>
                  <a:schemeClr val="lt2"/>
                </a:solidFill>
              </a:defRPr>
            </a:lvl2pPr>
            <a:lvl3pPr lvl="2" algn="ctr" rtl="0">
              <a:spcBef>
                <a:spcPts val="0"/>
              </a:spcBef>
              <a:spcAft>
                <a:spcPts val="0"/>
              </a:spcAft>
              <a:buClr>
                <a:schemeClr val="lt2"/>
              </a:buClr>
              <a:buSzPts val="6000"/>
              <a:buNone/>
              <a:defRPr sz="8000">
                <a:solidFill>
                  <a:schemeClr val="lt2"/>
                </a:solidFill>
              </a:defRPr>
            </a:lvl3pPr>
            <a:lvl4pPr lvl="3" algn="ctr" rtl="0">
              <a:spcBef>
                <a:spcPts val="0"/>
              </a:spcBef>
              <a:spcAft>
                <a:spcPts val="0"/>
              </a:spcAft>
              <a:buClr>
                <a:schemeClr val="lt2"/>
              </a:buClr>
              <a:buSzPts val="6000"/>
              <a:buNone/>
              <a:defRPr sz="8000">
                <a:solidFill>
                  <a:schemeClr val="lt2"/>
                </a:solidFill>
              </a:defRPr>
            </a:lvl4pPr>
            <a:lvl5pPr lvl="4" algn="ctr" rtl="0">
              <a:spcBef>
                <a:spcPts val="0"/>
              </a:spcBef>
              <a:spcAft>
                <a:spcPts val="0"/>
              </a:spcAft>
              <a:buClr>
                <a:schemeClr val="lt2"/>
              </a:buClr>
              <a:buSzPts val="6000"/>
              <a:buNone/>
              <a:defRPr sz="8000">
                <a:solidFill>
                  <a:schemeClr val="lt2"/>
                </a:solidFill>
              </a:defRPr>
            </a:lvl5pPr>
            <a:lvl6pPr lvl="5" algn="ctr" rtl="0">
              <a:spcBef>
                <a:spcPts val="0"/>
              </a:spcBef>
              <a:spcAft>
                <a:spcPts val="0"/>
              </a:spcAft>
              <a:buClr>
                <a:schemeClr val="lt2"/>
              </a:buClr>
              <a:buSzPts val="6000"/>
              <a:buNone/>
              <a:defRPr sz="8000">
                <a:solidFill>
                  <a:schemeClr val="lt2"/>
                </a:solidFill>
              </a:defRPr>
            </a:lvl6pPr>
            <a:lvl7pPr lvl="6" algn="ctr" rtl="0">
              <a:spcBef>
                <a:spcPts val="0"/>
              </a:spcBef>
              <a:spcAft>
                <a:spcPts val="0"/>
              </a:spcAft>
              <a:buClr>
                <a:schemeClr val="lt2"/>
              </a:buClr>
              <a:buSzPts val="6000"/>
              <a:buNone/>
              <a:defRPr sz="8000">
                <a:solidFill>
                  <a:schemeClr val="lt2"/>
                </a:solidFill>
              </a:defRPr>
            </a:lvl7pPr>
            <a:lvl8pPr lvl="7" algn="ctr" rtl="0">
              <a:spcBef>
                <a:spcPts val="0"/>
              </a:spcBef>
              <a:spcAft>
                <a:spcPts val="0"/>
              </a:spcAft>
              <a:buClr>
                <a:schemeClr val="lt2"/>
              </a:buClr>
              <a:buSzPts val="6000"/>
              <a:buNone/>
              <a:defRPr sz="8000">
                <a:solidFill>
                  <a:schemeClr val="lt2"/>
                </a:solidFill>
              </a:defRPr>
            </a:lvl8pPr>
            <a:lvl9pPr lvl="8" algn="ctr" rtl="0">
              <a:spcBef>
                <a:spcPts val="0"/>
              </a:spcBef>
              <a:spcAft>
                <a:spcPts val="0"/>
              </a:spcAft>
              <a:buClr>
                <a:schemeClr val="lt2"/>
              </a:buClr>
              <a:buSzPts val="6000"/>
              <a:buNone/>
              <a:defRPr sz="8000">
                <a:solidFill>
                  <a:schemeClr val="lt2"/>
                </a:solidFill>
              </a:defRPr>
            </a:lvl9pPr>
          </a:lstStyle>
          <a:p>
            <a:r>
              <a:t>xx%</a:t>
            </a:r>
          </a:p>
        </p:txBody>
      </p:sp>
      <p:sp>
        <p:nvSpPr>
          <p:cNvPr id="188" name="Google Shape;188;p22"/>
          <p:cNvSpPr txBox="1">
            <a:spLocks noGrp="1"/>
          </p:cNvSpPr>
          <p:nvPr>
            <p:ph type="subTitle" idx="3"/>
          </p:nvPr>
        </p:nvSpPr>
        <p:spPr>
          <a:xfrm>
            <a:off x="4590600" y="4022235"/>
            <a:ext cx="3010800" cy="79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sz="2133">
                <a:solidFill>
                  <a:srgbClr val="242424"/>
                </a:solidFill>
              </a:defRPr>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9pPr>
          </a:lstStyle>
          <a:p>
            <a:endParaRPr/>
          </a:p>
        </p:txBody>
      </p:sp>
      <p:sp>
        <p:nvSpPr>
          <p:cNvPr id="189" name="Google Shape;189;p22"/>
          <p:cNvSpPr txBox="1">
            <a:spLocks noGrp="1"/>
          </p:cNvSpPr>
          <p:nvPr>
            <p:ph type="title" idx="4" hasCustomPrompt="1"/>
          </p:nvPr>
        </p:nvSpPr>
        <p:spPr>
          <a:xfrm>
            <a:off x="8230400" y="2845076"/>
            <a:ext cx="3010800" cy="127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6000"/>
              <a:buNone/>
              <a:defRPr sz="5333">
                <a:solidFill>
                  <a:schemeClr val="lt2"/>
                </a:solidFill>
              </a:defRPr>
            </a:lvl1pPr>
            <a:lvl2pPr lvl="1" algn="ctr" rtl="0">
              <a:spcBef>
                <a:spcPts val="0"/>
              </a:spcBef>
              <a:spcAft>
                <a:spcPts val="0"/>
              </a:spcAft>
              <a:buClr>
                <a:schemeClr val="lt2"/>
              </a:buClr>
              <a:buSzPts val="6000"/>
              <a:buNone/>
              <a:defRPr sz="8000">
                <a:solidFill>
                  <a:schemeClr val="lt2"/>
                </a:solidFill>
              </a:defRPr>
            </a:lvl2pPr>
            <a:lvl3pPr lvl="2" algn="ctr" rtl="0">
              <a:spcBef>
                <a:spcPts val="0"/>
              </a:spcBef>
              <a:spcAft>
                <a:spcPts val="0"/>
              </a:spcAft>
              <a:buClr>
                <a:schemeClr val="lt2"/>
              </a:buClr>
              <a:buSzPts val="6000"/>
              <a:buNone/>
              <a:defRPr sz="8000">
                <a:solidFill>
                  <a:schemeClr val="lt2"/>
                </a:solidFill>
              </a:defRPr>
            </a:lvl3pPr>
            <a:lvl4pPr lvl="3" algn="ctr" rtl="0">
              <a:spcBef>
                <a:spcPts val="0"/>
              </a:spcBef>
              <a:spcAft>
                <a:spcPts val="0"/>
              </a:spcAft>
              <a:buClr>
                <a:schemeClr val="lt2"/>
              </a:buClr>
              <a:buSzPts val="6000"/>
              <a:buNone/>
              <a:defRPr sz="8000">
                <a:solidFill>
                  <a:schemeClr val="lt2"/>
                </a:solidFill>
              </a:defRPr>
            </a:lvl4pPr>
            <a:lvl5pPr lvl="4" algn="ctr" rtl="0">
              <a:spcBef>
                <a:spcPts val="0"/>
              </a:spcBef>
              <a:spcAft>
                <a:spcPts val="0"/>
              </a:spcAft>
              <a:buClr>
                <a:schemeClr val="lt2"/>
              </a:buClr>
              <a:buSzPts val="6000"/>
              <a:buNone/>
              <a:defRPr sz="8000">
                <a:solidFill>
                  <a:schemeClr val="lt2"/>
                </a:solidFill>
              </a:defRPr>
            </a:lvl5pPr>
            <a:lvl6pPr lvl="5" algn="ctr" rtl="0">
              <a:spcBef>
                <a:spcPts val="0"/>
              </a:spcBef>
              <a:spcAft>
                <a:spcPts val="0"/>
              </a:spcAft>
              <a:buClr>
                <a:schemeClr val="lt2"/>
              </a:buClr>
              <a:buSzPts val="6000"/>
              <a:buNone/>
              <a:defRPr sz="8000">
                <a:solidFill>
                  <a:schemeClr val="lt2"/>
                </a:solidFill>
              </a:defRPr>
            </a:lvl6pPr>
            <a:lvl7pPr lvl="6" algn="ctr" rtl="0">
              <a:spcBef>
                <a:spcPts val="0"/>
              </a:spcBef>
              <a:spcAft>
                <a:spcPts val="0"/>
              </a:spcAft>
              <a:buClr>
                <a:schemeClr val="lt2"/>
              </a:buClr>
              <a:buSzPts val="6000"/>
              <a:buNone/>
              <a:defRPr sz="8000">
                <a:solidFill>
                  <a:schemeClr val="lt2"/>
                </a:solidFill>
              </a:defRPr>
            </a:lvl7pPr>
            <a:lvl8pPr lvl="7" algn="ctr" rtl="0">
              <a:spcBef>
                <a:spcPts val="0"/>
              </a:spcBef>
              <a:spcAft>
                <a:spcPts val="0"/>
              </a:spcAft>
              <a:buClr>
                <a:schemeClr val="lt2"/>
              </a:buClr>
              <a:buSzPts val="6000"/>
              <a:buNone/>
              <a:defRPr sz="8000">
                <a:solidFill>
                  <a:schemeClr val="lt2"/>
                </a:solidFill>
              </a:defRPr>
            </a:lvl8pPr>
            <a:lvl9pPr lvl="8" algn="ctr" rtl="0">
              <a:spcBef>
                <a:spcPts val="0"/>
              </a:spcBef>
              <a:spcAft>
                <a:spcPts val="0"/>
              </a:spcAft>
              <a:buClr>
                <a:schemeClr val="lt2"/>
              </a:buClr>
              <a:buSzPts val="6000"/>
              <a:buNone/>
              <a:defRPr sz="8000">
                <a:solidFill>
                  <a:schemeClr val="lt2"/>
                </a:solidFill>
              </a:defRPr>
            </a:lvl9pPr>
          </a:lstStyle>
          <a:p>
            <a:r>
              <a:t>xx%</a:t>
            </a:r>
          </a:p>
        </p:txBody>
      </p:sp>
      <p:sp>
        <p:nvSpPr>
          <p:cNvPr id="190" name="Google Shape;190;p22"/>
          <p:cNvSpPr txBox="1">
            <a:spLocks noGrp="1"/>
          </p:cNvSpPr>
          <p:nvPr>
            <p:ph type="subTitle" idx="5"/>
          </p:nvPr>
        </p:nvSpPr>
        <p:spPr>
          <a:xfrm>
            <a:off x="8230400" y="4022231"/>
            <a:ext cx="3010800" cy="79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20204"/>
              <a:buNone/>
              <a:defRPr sz="2133">
                <a:solidFill>
                  <a:srgbClr val="242424"/>
                </a:solidFill>
              </a:defRPr>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4pPr>
            <a:lvl5pPr lvl="4"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5pPr>
            <a:lvl6pPr lvl="5"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6pPr>
            <a:lvl7pPr lvl="6"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7pPr>
            <a:lvl8pPr lvl="7"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8pPr>
            <a:lvl9pPr lvl="8" algn="ctr" rtl="0">
              <a:lnSpc>
                <a:spcPct val="100000"/>
              </a:lnSpc>
              <a:spcBef>
                <a:spcPts val="0"/>
              </a:spcBef>
              <a:spcAft>
                <a:spcPts val="0"/>
              </a:spcAft>
              <a:buClr>
                <a:schemeClr val="dk1"/>
              </a:buClr>
              <a:buSzPts val="2100"/>
              <a:buFont typeface="PT Sans" panose="020B0503020203020204"/>
              <a:buNone/>
              <a:defRPr sz="2800">
                <a:solidFill>
                  <a:schemeClr val="dk1"/>
                </a:solidFill>
                <a:latin typeface="PT Sans" panose="020B0503020203020204"/>
                <a:ea typeface="PT Sans" panose="020B0503020203020204"/>
                <a:cs typeface="PT Sans" panose="020B0503020203020204"/>
                <a:sym typeface="PT Sans" panose="020B0503020203020204"/>
              </a:defRPr>
            </a:lvl9pPr>
          </a:lstStyle>
          <a:p>
            <a:endParaRPr/>
          </a:p>
        </p:txBody>
      </p:sp>
    </p:spTree>
    <p:extLst>
      <p:ext uri="{BB962C8B-B14F-4D97-AF65-F5344CB8AC3E}">
        <p14:creationId xmlns:p14="http://schemas.microsoft.com/office/powerpoint/2010/main" val="434618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960000" y="719216"/>
            <a:ext cx="5726400" cy="11640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6667"/>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3" name="Google Shape;193;p23"/>
          <p:cNvSpPr txBox="1">
            <a:spLocks noGrp="1"/>
          </p:cNvSpPr>
          <p:nvPr>
            <p:ph type="subTitle" idx="1"/>
          </p:nvPr>
        </p:nvSpPr>
        <p:spPr>
          <a:xfrm>
            <a:off x="960000" y="2823167"/>
            <a:ext cx="4579600" cy="89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
        <p:nvSpPr>
          <p:cNvPr id="194" name="Google Shape;194;p23"/>
          <p:cNvSpPr txBox="1">
            <a:spLocks noGrp="1"/>
          </p:cNvSpPr>
          <p:nvPr>
            <p:ph type="subTitle" idx="2"/>
          </p:nvPr>
        </p:nvSpPr>
        <p:spPr>
          <a:xfrm>
            <a:off x="960000" y="2277933"/>
            <a:ext cx="4579600" cy="54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a:lvl2pPr>
            <a:lvl3pPr lvl="2" algn="ctr" rtl="0">
              <a:lnSpc>
                <a:spcPct val="100000"/>
              </a:lnSpc>
              <a:spcBef>
                <a:spcPts val="2133"/>
              </a:spcBef>
              <a:spcAft>
                <a:spcPts val="0"/>
              </a:spcAft>
              <a:buSzPts val="1600"/>
              <a:buNone/>
              <a:defRPr/>
            </a:lvl3pPr>
            <a:lvl4pPr lvl="3" algn="ctr" rtl="0">
              <a:lnSpc>
                <a:spcPct val="100000"/>
              </a:lnSpc>
              <a:spcBef>
                <a:spcPts val="2133"/>
              </a:spcBef>
              <a:spcAft>
                <a:spcPts val="0"/>
              </a:spcAft>
              <a:buSzPts val="1600"/>
              <a:buNone/>
              <a:defRPr/>
            </a:lvl4pPr>
            <a:lvl5pPr lvl="4" algn="ctr" rtl="0">
              <a:lnSpc>
                <a:spcPct val="100000"/>
              </a:lnSpc>
              <a:spcBef>
                <a:spcPts val="2133"/>
              </a:spcBef>
              <a:spcAft>
                <a:spcPts val="0"/>
              </a:spcAft>
              <a:buSzPts val="1600"/>
              <a:buNone/>
              <a:defRPr/>
            </a:lvl5pPr>
            <a:lvl6pPr lvl="5" algn="ctr" rtl="0">
              <a:lnSpc>
                <a:spcPct val="100000"/>
              </a:lnSpc>
              <a:spcBef>
                <a:spcPts val="2133"/>
              </a:spcBef>
              <a:spcAft>
                <a:spcPts val="0"/>
              </a:spcAft>
              <a:buSzPts val="1600"/>
              <a:buNone/>
              <a:defRPr/>
            </a:lvl6pPr>
            <a:lvl7pPr lvl="6" algn="ctr" rtl="0">
              <a:lnSpc>
                <a:spcPct val="100000"/>
              </a:lnSpc>
              <a:spcBef>
                <a:spcPts val="2133"/>
              </a:spcBef>
              <a:spcAft>
                <a:spcPts val="0"/>
              </a:spcAft>
              <a:buSzPts val="1600"/>
              <a:buNone/>
              <a:defRPr/>
            </a:lvl7pPr>
            <a:lvl8pPr lvl="7" algn="ctr" rtl="0">
              <a:lnSpc>
                <a:spcPct val="100000"/>
              </a:lnSpc>
              <a:spcBef>
                <a:spcPts val="2133"/>
              </a:spcBef>
              <a:spcAft>
                <a:spcPts val="0"/>
              </a:spcAft>
              <a:buSzPts val="1600"/>
              <a:buNone/>
              <a:defRPr/>
            </a:lvl8pPr>
            <a:lvl9pPr lvl="8" algn="ctr" rtl="0">
              <a:lnSpc>
                <a:spcPct val="100000"/>
              </a:lnSpc>
              <a:spcBef>
                <a:spcPts val="2133"/>
              </a:spcBef>
              <a:spcAft>
                <a:spcPts val="2133"/>
              </a:spcAft>
              <a:buSzPts val="1600"/>
              <a:buNone/>
              <a:defRPr/>
            </a:lvl9pPr>
          </a:lstStyle>
          <a:p>
            <a:endParaRPr/>
          </a:p>
        </p:txBody>
      </p:sp>
    </p:spTree>
    <p:extLst>
      <p:ext uri="{BB962C8B-B14F-4D97-AF65-F5344CB8AC3E}">
        <p14:creationId xmlns:p14="http://schemas.microsoft.com/office/powerpoint/2010/main" val="445344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95"/>
        <p:cNvGrpSpPr/>
        <p:nvPr/>
      </p:nvGrpSpPr>
      <p:grpSpPr>
        <a:xfrm>
          <a:off x="0" y="0"/>
          <a:ext cx="0" cy="0"/>
          <a:chOff x="0" y="0"/>
          <a:chExt cx="0" cy="0"/>
        </a:xfrm>
      </p:grpSpPr>
    </p:spTree>
    <p:extLst>
      <p:ext uri="{BB962C8B-B14F-4D97-AF65-F5344CB8AC3E}">
        <p14:creationId xmlns:p14="http://schemas.microsoft.com/office/powerpoint/2010/main" val="6108809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96"/>
        <p:cNvGrpSpPr/>
        <p:nvPr/>
      </p:nvGrpSpPr>
      <p:grpSpPr>
        <a:xfrm>
          <a:off x="0" y="0"/>
          <a:ext cx="0" cy="0"/>
          <a:chOff x="0" y="0"/>
          <a:chExt cx="0" cy="0"/>
        </a:xfrm>
      </p:grpSpPr>
    </p:spTree>
    <p:extLst>
      <p:ext uri="{BB962C8B-B14F-4D97-AF65-F5344CB8AC3E}">
        <p14:creationId xmlns:p14="http://schemas.microsoft.com/office/powerpoint/2010/main" val="17197332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800" y="593367"/>
            <a:ext cx="102904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Audiowide" panose="02000503000000020004"/>
              <a:buNone/>
              <a:defRPr sz="3500">
                <a:solidFill>
                  <a:schemeClr val="dk1"/>
                </a:solidFill>
                <a:latin typeface="Audiowide" panose="02000503000000020004"/>
                <a:ea typeface="Audiowide" panose="02000503000000020004"/>
                <a:cs typeface="Audiowide" panose="02000503000000020004"/>
                <a:sym typeface="Audiowide" panose="02000503000000020004"/>
              </a:defRPr>
            </a:lvl1pPr>
            <a:lvl2pPr lvl="1"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2pPr>
            <a:lvl3pPr lvl="2"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3pPr>
            <a:lvl4pPr lvl="3"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4pPr>
            <a:lvl5pPr lvl="4"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5pPr>
            <a:lvl6pPr lvl="5"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6pPr>
            <a:lvl7pPr lvl="6"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7pPr>
            <a:lvl8pPr lvl="7"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8pPr>
            <a:lvl9pPr lvl="8" rtl="0">
              <a:spcBef>
                <a:spcPts val="0"/>
              </a:spcBef>
              <a:spcAft>
                <a:spcPts val="0"/>
              </a:spcAft>
              <a:buClr>
                <a:schemeClr val="dk1"/>
              </a:buClr>
              <a:buSzPts val="3500"/>
              <a:buFont typeface="Poppins" panose="00000500000000000000"/>
              <a:buNone/>
              <a:defRPr sz="3500" b="1">
                <a:solidFill>
                  <a:schemeClr val="dk1"/>
                </a:solidFill>
                <a:latin typeface="Poppins" panose="00000500000000000000"/>
                <a:ea typeface="Poppins" panose="00000500000000000000"/>
                <a:cs typeface="Poppins" panose="00000500000000000000"/>
                <a:sym typeface="Poppins" panose="00000500000000000000"/>
              </a:defRPr>
            </a:lvl9pPr>
          </a:lstStyle>
          <a:p>
            <a:endParaRPr/>
          </a:p>
        </p:txBody>
      </p:sp>
      <p:sp>
        <p:nvSpPr>
          <p:cNvPr id="7" name="Google Shape;7;p1"/>
          <p:cNvSpPr txBox="1">
            <a:spLocks noGrp="1"/>
          </p:cNvSpPr>
          <p:nvPr>
            <p:ph type="body" idx="1"/>
          </p:nvPr>
        </p:nvSpPr>
        <p:spPr>
          <a:xfrm>
            <a:off x="950800" y="1536633"/>
            <a:ext cx="10290400" cy="4555200"/>
          </a:xfrm>
          <a:prstGeom prst="rect">
            <a:avLst/>
          </a:prstGeom>
          <a:noFill/>
          <a:ln>
            <a:noFill/>
          </a:ln>
        </p:spPr>
        <p:txBody>
          <a:bodyPr spcFirstLastPara="1" wrap="square" lIns="91425" tIns="91425" rIns="91425" bIns="91425" anchor="t" anchorCtr="0">
            <a:noAutofit/>
          </a:bodyPr>
          <a:lstStyle>
            <a:lvl1pPr marL="457200" lvl="0" indent="-330200" rtl="0">
              <a:lnSpc>
                <a:spcPct val="115000"/>
              </a:lnSpc>
              <a:spcBef>
                <a:spcPts val="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1pPr>
            <a:lvl2pPr marL="914400" lvl="1"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2pPr>
            <a:lvl3pPr marL="1371600" lvl="2"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3pPr>
            <a:lvl4pPr marL="1828800" lvl="3"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4pPr>
            <a:lvl5pPr marL="2286000" lvl="4"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5pPr>
            <a:lvl6pPr marL="2743200" lvl="5"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6pPr>
            <a:lvl7pPr marL="3200400" lvl="6"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7pPr>
            <a:lvl8pPr marL="3657600" lvl="7" indent="-330200" rtl="0">
              <a:lnSpc>
                <a:spcPct val="115000"/>
              </a:lnSpc>
              <a:spcBef>
                <a:spcPts val="1600"/>
              </a:spcBef>
              <a:spcAft>
                <a:spcPts val="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8pPr>
            <a:lvl9pPr marL="4114800" lvl="8" indent="-330200" rtl="0">
              <a:lnSpc>
                <a:spcPct val="115000"/>
              </a:lnSpc>
              <a:spcBef>
                <a:spcPts val="1600"/>
              </a:spcBef>
              <a:spcAft>
                <a:spcPts val="1600"/>
              </a:spcAft>
              <a:buClr>
                <a:schemeClr val="lt1"/>
              </a:buClr>
              <a:buSzPts val="1600"/>
              <a:buFont typeface="Arimo" panose="020B0604020202020204"/>
              <a:buChar char="■"/>
              <a:defRPr sz="1600">
                <a:solidFill>
                  <a:schemeClr val="lt1"/>
                </a:solidFill>
                <a:latin typeface="Arimo" panose="020B0604020202020204"/>
                <a:ea typeface="Arimo" panose="020B0604020202020204"/>
                <a:cs typeface="Arimo" panose="020B0604020202020204"/>
                <a:sym typeface="Arimo" panose="020B0604020202020204"/>
              </a:defRPr>
            </a:lvl9pPr>
          </a:lstStyle>
          <a:p>
            <a:endParaRPr/>
          </a:p>
        </p:txBody>
      </p:sp>
    </p:spTree>
    <p:extLst>
      <p:ext uri="{BB962C8B-B14F-4D97-AF65-F5344CB8AC3E}">
        <p14:creationId xmlns:p14="http://schemas.microsoft.com/office/powerpoint/2010/main" val="290293019"/>
      </p:ext>
    </p:extLst>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 id="2147483675" r:id="rId22"/>
    <p:sldLayoutId id="2147483676" r:id="rId23"/>
    <p:sldLayoutId id="2147483677"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ir.nilds.gov.ng/bitstream/handle/123456789/3554/Queenba%27s%20Work%20%281%29%20%283%29%20%28Autosaved%29%20Final%20July.%20%282%29.pdf" TargetMode="Externa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www.premiumtimesng.com/features-and-interviews/903341-analysis-irev-performance-in-the-2026-osun-governorship-election.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sv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E1A1C-C089-682C-E257-1E152560CB0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6F7744A-E929-69B3-5E9D-960E23287BEF}"/>
              </a:ext>
            </a:extLst>
          </p:cNvPr>
          <p:cNvSpPr/>
          <p:nvPr/>
        </p:nvSpPr>
        <p:spPr>
          <a:xfrm>
            <a:off x="12161" y="0"/>
            <a:ext cx="12192000" cy="6846269"/>
          </a:xfrm>
          <a:prstGeom prst="rect">
            <a:avLst/>
          </a:prstGeom>
          <a:solidFill>
            <a:schemeClr val="bg2">
              <a:lumMod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2">
            <a:extLst>
              <a:ext uri="{FF2B5EF4-FFF2-40B4-BE49-F238E27FC236}">
                <a16:creationId xmlns:a16="http://schemas.microsoft.com/office/drawing/2014/main" id="{933507C1-FA91-6007-45FB-EBCE71643D4B}"/>
              </a:ext>
            </a:extLst>
          </p:cNvPr>
          <p:cNvSpPr/>
          <p:nvPr/>
        </p:nvSpPr>
        <p:spPr>
          <a:xfrm>
            <a:off x="-27094" y="11731"/>
            <a:ext cx="7066702"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5000"/>
            </a:blip>
            <a:stretch>
              <a:fillRect l="-74476" r="-1959"/>
            </a:stretch>
          </a:blipFill>
        </p:spPr>
        <p:txBody>
          <a:bodyPr/>
          <a:lstStyle/>
          <a:p>
            <a:pPr defTabSz="609585"/>
            <a:endParaRPr lang="en-US" sz="2400" dirty="0">
              <a:solidFill>
                <a:prstClr val="black"/>
              </a:solidFill>
              <a:latin typeface="Calibri"/>
            </a:endParaRPr>
          </a:p>
        </p:txBody>
      </p:sp>
      <p:sp>
        <p:nvSpPr>
          <p:cNvPr id="17" name="Freeform 5">
            <a:extLst>
              <a:ext uri="{FF2B5EF4-FFF2-40B4-BE49-F238E27FC236}">
                <a16:creationId xmlns:a16="http://schemas.microsoft.com/office/drawing/2014/main" id="{C683BBFC-0394-15AB-C55F-A6199A003B2E}"/>
              </a:ext>
            </a:extLst>
          </p:cNvPr>
          <p:cNvSpPr/>
          <p:nvPr/>
        </p:nvSpPr>
        <p:spPr>
          <a:xfrm rot="-5400000">
            <a:off x="-1446163" y="3007478"/>
            <a:ext cx="2838137" cy="459740"/>
          </a:xfrm>
          <a:custGeom>
            <a:avLst/>
            <a:gdLst/>
            <a:ahLst/>
            <a:cxnLst/>
            <a:rect l="l" t="t" r="r" b="b"/>
            <a:pathLst>
              <a:path w="4356984" h="690229">
                <a:moveTo>
                  <a:pt x="0" y="0"/>
                </a:moveTo>
                <a:lnTo>
                  <a:pt x="4356983" y="0"/>
                </a:lnTo>
                <a:lnTo>
                  <a:pt x="4356983" y="690228"/>
                </a:lnTo>
                <a:lnTo>
                  <a:pt x="0" y="690228"/>
                </a:lnTo>
                <a:lnTo>
                  <a:pt x="0" y="0"/>
                </a:lnTo>
                <a:close/>
              </a:path>
            </a:pathLst>
          </a:custGeom>
          <a:solidFill>
            <a:srgbClr val="008E40"/>
          </a:solidFill>
        </p:spPr>
        <p:txBody>
          <a:bodyPr/>
          <a:lstStyle/>
          <a:p>
            <a:pPr defTabSz="609585"/>
            <a:endParaRPr lang="en-US" sz="2400">
              <a:solidFill>
                <a:prstClr val="black"/>
              </a:solidFill>
              <a:latin typeface="Calibri"/>
            </a:endParaRPr>
          </a:p>
        </p:txBody>
      </p:sp>
      <p:grpSp>
        <p:nvGrpSpPr>
          <p:cNvPr id="18" name="Group 7">
            <a:extLst>
              <a:ext uri="{FF2B5EF4-FFF2-40B4-BE49-F238E27FC236}">
                <a16:creationId xmlns:a16="http://schemas.microsoft.com/office/drawing/2014/main" id="{1BCB17DC-6849-92F7-ED66-577477CD440A}"/>
              </a:ext>
            </a:extLst>
          </p:cNvPr>
          <p:cNvGrpSpPr/>
          <p:nvPr/>
        </p:nvGrpSpPr>
        <p:grpSpPr>
          <a:xfrm>
            <a:off x="406669" y="1973791"/>
            <a:ext cx="6089381" cy="2682624"/>
            <a:chOff x="0" y="0"/>
            <a:chExt cx="3537021" cy="1083484"/>
          </a:xfrm>
          <a:solidFill>
            <a:srgbClr val="008E40"/>
          </a:solidFill>
        </p:grpSpPr>
        <p:sp>
          <p:nvSpPr>
            <p:cNvPr id="19" name="Freeform 8">
              <a:extLst>
                <a:ext uri="{FF2B5EF4-FFF2-40B4-BE49-F238E27FC236}">
                  <a16:creationId xmlns:a16="http://schemas.microsoft.com/office/drawing/2014/main" id="{86A3AAB7-C34F-6083-E131-BE45B501CF7A}"/>
                </a:ext>
              </a:extLst>
            </p:cNvPr>
            <p:cNvSpPr/>
            <p:nvPr/>
          </p:nvSpPr>
          <p:spPr>
            <a:xfrm>
              <a:off x="0" y="0"/>
              <a:ext cx="3537021" cy="1083484"/>
            </a:xfrm>
            <a:custGeom>
              <a:avLst/>
              <a:gdLst/>
              <a:ahLst/>
              <a:cxnLst/>
              <a:rect l="l" t="t" r="r" b="b"/>
              <a:pathLst>
                <a:path w="3537021" h="1083484">
                  <a:moveTo>
                    <a:pt x="5765" y="0"/>
                  </a:moveTo>
                  <a:lnTo>
                    <a:pt x="3531256" y="0"/>
                  </a:lnTo>
                  <a:cubicBezTo>
                    <a:pt x="3534440" y="0"/>
                    <a:pt x="3537021" y="2581"/>
                    <a:pt x="3537021" y="5765"/>
                  </a:cubicBezTo>
                  <a:lnTo>
                    <a:pt x="3537021" y="1077719"/>
                  </a:lnTo>
                  <a:cubicBezTo>
                    <a:pt x="3537021" y="1080903"/>
                    <a:pt x="3534440" y="1083484"/>
                    <a:pt x="3531256" y="1083484"/>
                  </a:cubicBezTo>
                  <a:lnTo>
                    <a:pt x="5765" y="1083484"/>
                  </a:lnTo>
                  <a:cubicBezTo>
                    <a:pt x="4236" y="1083484"/>
                    <a:pt x="2770" y="1082877"/>
                    <a:pt x="1688" y="1081796"/>
                  </a:cubicBezTo>
                  <a:cubicBezTo>
                    <a:pt x="607" y="1080715"/>
                    <a:pt x="0" y="1079248"/>
                    <a:pt x="0" y="1077719"/>
                  </a:cubicBezTo>
                  <a:lnTo>
                    <a:pt x="0" y="5765"/>
                  </a:lnTo>
                  <a:cubicBezTo>
                    <a:pt x="0" y="2581"/>
                    <a:pt x="2581" y="0"/>
                    <a:pt x="5765" y="0"/>
                  </a:cubicBezTo>
                  <a:close/>
                </a:path>
              </a:pathLst>
            </a:custGeom>
            <a:grpFill/>
          </p:spPr>
          <p:txBody>
            <a:bodyPr/>
            <a:lstStyle/>
            <a:p>
              <a:pPr defTabSz="609585"/>
              <a:endParaRPr lang="en-US" sz="2400">
                <a:solidFill>
                  <a:prstClr val="black"/>
                </a:solidFill>
                <a:latin typeface="Calibri"/>
              </a:endParaRPr>
            </a:p>
          </p:txBody>
        </p:sp>
        <p:sp>
          <p:nvSpPr>
            <p:cNvPr id="20" name="TextBox 9">
              <a:extLst>
                <a:ext uri="{FF2B5EF4-FFF2-40B4-BE49-F238E27FC236}">
                  <a16:creationId xmlns:a16="http://schemas.microsoft.com/office/drawing/2014/main" id="{37F77259-3187-9975-718F-7AE76D73DDA9}"/>
                </a:ext>
              </a:extLst>
            </p:cNvPr>
            <p:cNvSpPr txBox="1"/>
            <p:nvPr/>
          </p:nvSpPr>
          <p:spPr>
            <a:xfrm>
              <a:off x="0" y="-66675"/>
              <a:ext cx="3537021" cy="1150159"/>
            </a:xfrm>
            <a:prstGeom prst="rect">
              <a:avLst/>
            </a:prstGeom>
            <a:grpFill/>
          </p:spPr>
          <p:txBody>
            <a:bodyPr lIns="33868" tIns="33868" rIns="33868" bIns="33868" rtlCol="0" anchor="ctr"/>
            <a:lstStyle/>
            <a:p>
              <a:pPr algn="ctr" defTabSz="609585">
                <a:lnSpc>
                  <a:spcPts val="5040"/>
                </a:lnSpc>
              </a:pPr>
              <a:endParaRPr sz="133">
                <a:solidFill>
                  <a:prstClr val="black"/>
                </a:solidFill>
                <a:latin typeface="Calibri"/>
              </a:endParaRPr>
            </a:p>
          </p:txBody>
        </p:sp>
      </p:grpSp>
      <p:sp>
        <p:nvSpPr>
          <p:cNvPr id="21" name="TextBox 15">
            <a:extLst>
              <a:ext uri="{FF2B5EF4-FFF2-40B4-BE49-F238E27FC236}">
                <a16:creationId xmlns:a16="http://schemas.microsoft.com/office/drawing/2014/main" id="{5BAF22C1-A8E6-1C72-5A75-6647F00CEB24}"/>
              </a:ext>
            </a:extLst>
          </p:cNvPr>
          <p:cNvSpPr txBox="1"/>
          <p:nvPr/>
        </p:nvSpPr>
        <p:spPr>
          <a:xfrm>
            <a:off x="884238" y="4262256"/>
            <a:ext cx="6096000" cy="2029532"/>
          </a:xfrm>
          <a:prstGeom prst="rect">
            <a:avLst/>
          </a:prstGeom>
        </p:spPr>
        <p:txBody>
          <a:bodyPr lIns="0" tIns="0" rIns="0" bIns="0" rtlCol="0" anchor="t">
            <a:noAutofit/>
          </a:bodyPr>
          <a:lstStyle/>
          <a:p>
            <a:pPr defTabSz="609585">
              <a:lnSpc>
                <a:spcPts val="4367"/>
              </a:lnSpc>
            </a:pPr>
            <a:endParaRPr sz="133" dirty="0">
              <a:solidFill>
                <a:schemeClr val="bg2"/>
              </a:solidFill>
              <a:latin typeface="Bodoni MT" panose="02070603080606020203" pitchFamily="18" charset="0"/>
            </a:endParaRPr>
          </a:p>
          <a:p>
            <a:pPr defTabSz="609585"/>
            <a:r>
              <a:rPr lang="en-US" sz="1400" b="1" dirty="0">
                <a:solidFill>
                  <a:schemeClr val="bg2"/>
                </a:solidFill>
                <a:latin typeface="Bodoni MT" panose="02070603080606020203" pitchFamily="18" charset="0"/>
                <a:ea typeface="Verdana" panose="020B0604030504040204" pitchFamily="34" charset="0"/>
                <a:cs typeface="TT Norms Bold" panose="02000803030000020004"/>
                <a:sym typeface="TT Norms Bold" panose="02000803030000020004"/>
              </a:rPr>
              <a:t>DR VINCENT O. OLATUNJI, CPPPS, CDPO, FIIM</a:t>
            </a:r>
          </a:p>
          <a:p>
            <a:pPr defTabSz="609585"/>
            <a:r>
              <a:rPr lang="en-US" sz="1333" dirty="0">
                <a:solidFill>
                  <a:schemeClr val="bg2"/>
                </a:solidFill>
                <a:latin typeface="Bodoni MT" panose="02070603080606020203" pitchFamily="18" charset="0"/>
                <a:ea typeface="Verdana" panose="020B0604030504040204" pitchFamily="34" charset="0"/>
                <a:cs typeface="TT Norms" panose="020B0604020202020204"/>
                <a:sym typeface="TT Norms" panose="020B0604020202020204"/>
              </a:rPr>
              <a:t>NATIONAL COMMISSIONER/CEO,</a:t>
            </a:r>
          </a:p>
          <a:p>
            <a:pPr defTabSz="609585"/>
            <a:r>
              <a:rPr lang="en-US" sz="1333" dirty="0">
                <a:solidFill>
                  <a:schemeClr val="bg2"/>
                </a:solidFill>
                <a:latin typeface="Bodoni MT" panose="02070603080606020203" pitchFamily="18" charset="0"/>
                <a:ea typeface="Verdana" panose="020B0604030504040204" pitchFamily="34" charset="0"/>
                <a:cs typeface="TT Norms" panose="020B0604020202020204"/>
                <a:sym typeface="TT Norms" panose="020B0604020202020204"/>
              </a:rPr>
              <a:t>NIGERIA DATA PROTECTION COMMISSION (NDPC)</a:t>
            </a:r>
          </a:p>
          <a:p>
            <a:pPr defTabSz="609585"/>
            <a:endParaRPr lang="en-US" sz="1333" b="1" dirty="0">
              <a:solidFill>
                <a:schemeClr val="bg2"/>
              </a:solidFill>
              <a:latin typeface="Bodoni MT" panose="02070603080606020203" pitchFamily="18" charset="0"/>
              <a:ea typeface="TT Norms" panose="020B0604020202020204"/>
              <a:cs typeface="TT Norms" panose="020B0604020202020204"/>
              <a:sym typeface="TT Norms" panose="020B0604020202020204"/>
            </a:endParaRPr>
          </a:p>
          <a:p>
            <a:pPr defTabSz="609585"/>
            <a:r>
              <a:rPr lang="en-US" sz="1333" b="1" dirty="0">
                <a:solidFill>
                  <a:schemeClr val="bg2"/>
                </a:solidFill>
                <a:latin typeface="Bodoni MT" panose="02070603080606020203" pitchFamily="18" charset="0"/>
                <a:ea typeface="Verdana" panose="020B0604030504040204" pitchFamily="34" charset="0"/>
                <a:cs typeface="Broadway" panose="04040905080B02020502" charset="0"/>
                <a:sym typeface="TT Norms" panose="020B0604020202020204"/>
              </a:rPr>
              <a:t>10</a:t>
            </a:r>
            <a:r>
              <a:rPr lang="en-US" sz="1333" b="1" baseline="30000" dirty="0">
                <a:solidFill>
                  <a:schemeClr val="bg2"/>
                </a:solidFill>
                <a:latin typeface="Bodoni MT" panose="02070603080606020203" pitchFamily="18" charset="0"/>
                <a:ea typeface="Verdana" panose="020B0604030504040204" pitchFamily="34" charset="0"/>
                <a:cs typeface="Broadway" panose="04040905080B02020502" charset="0"/>
                <a:sym typeface="TT Norms" panose="020B0604020202020204"/>
              </a:rPr>
              <a:t>th</a:t>
            </a:r>
            <a:r>
              <a:rPr lang="en-US" sz="1333" b="1" dirty="0">
                <a:solidFill>
                  <a:schemeClr val="bg2"/>
                </a:solidFill>
                <a:latin typeface="Bodoni MT" panose="02070603080606020203" pitchFamily="18" charset="0"/>
                <a:ea typeface="Verdana" panose="020B0604030504040204" pitchFamily="34" charset="0"/>
                <a:cs typeface="Broadway" panose="04040905080B02020502" charset="0"/>
                <a:sym typeface="TT Norms" panose="020B0604020202020204"/>
              </a:rPr>
              <a:t> September 2026</a:t>
            </a:r>
          </a:p>
        </p:txBody>
      </p:sp>
      <p:sp>
        <p:nvSpPr>
          <p:cNvPr id="29" name="TextBox 9">
            <a:extLst>
              <a:ext uri="{FF2B5EF4-FFF2-40B4-BE49-F238E27FC236}">
                <a16:creationId xmlns:a16="http://schemas.microsoft.com/office/drawing/2014/main" id="{646F5930-9B94-F8FE-ED1D-A48B1D9F96BD}"/>
              </a:ext>
            </a:extLst>
          </p:cNvPr>
          <p:cNvSpPr txBox="1"/>
          <p:nvPr/>
        </p:nvSpPr>
        <p:spPr>
          <a:xfrm>
            <a:off x="830888" y="2204546"/>
            <a:ext cx="5277273" cy="2095510"/>
          </a:xfrm>
          <a:prstGeom prst="rect">
            <a:avLst/>
          </a:prstGeom>
          <a:solidFill>
            <a:schemeClr val="bg2"/>
          </a:solidFill>
        </p:spPr>
        <p:txBody>
          <a:bodyPr lIns="33868" tIns="33868" rIns="33868" bIns="33868" rtlCol="0" anchor="ctr"/>
          <a:lstStyle/>
          <a:p>
            <a:pPr algn="ctr" defTabSz="609585">
              <a:lnSpc>
                <a:spcPts val="5040"/>
              </a:lnSpc>
            </a:pPr>
            <a:endParaRPr sz="133">
              <a:solidFill>
                <a:prstClr val="black"/>
              </a:solidFill>
              <a:latin typeface="Calibri"/>
            </a:endParaRPr>
          </a:p>
        </p:txBody>
      </p:sp>
      <p:sp>
        <p:nvSpPr>
          <p:cNvPr id="23" name="TextBox 10">
            <a:extLst>
              <a:ext uri="{FF2B5EF4-FFF2-40B4-BE49-F238E27FC236}">
                <a16:creationId xmlns:a16="http://schemas.microsoft.com/office/drawing/2014/main" id="{A3241251-4C24-6048-8468-81742703BF07}"/>
              </a:ext>
            </a:extLst>
          </p:cNvPr>
          <p:cNvSpPr txBox="1"/>
          <p:nvPr/>
        </p:nvSpPr>
        <p:spPr>
          <a:xfrm>
            <a:off x="853802" y="2434409"/>
            <a:ext cx="4565923" cy="1227181"/>
          </a:xfrm>
          <a:prstGeom prst="rect">
            <a:avLst/>
          </a:prstGeom>
        </p:spPr>
        <p:txBody>
          <a:bodyPr lIns="0" tIns="0" rIns="0" bIns="0" rtlCol="0" anchor="t">
            <a:noAutofit/>
          </a:bodyPr>
          <a:lstStyle>
            <a:defPPr>
              <a:defRPr kern="0"/>
            </a:defPPr>
          </a:lstStyle>
          <a:p>
            <a:pPr algn="ctr" defTabSz="609585"/>
            <a:r>
              <a:rPr lang="en-US" altLang="en-US" sz="2800" b="1" dirty="0">
                <a:latin typeface="Bodoni MT" panose="02070603080606020203" pitchFamily="18" charset="0"/>
                <a:ea typeface="TT Norms Bold" panose="02000803030000020004"/>
                <a:cs typeface="TT Norms Bold" panose="02000803030000020004"/>
                <a:sym typeface="TT Norms Bold" panose="02000803030000020004"/>
              </a:rPr>
              <a:t>Mainstreaming Technologies in</a:t>
            </a:r>
          </a:p>
          <a:p>
            <a:pPr algn="ctr" defTabSz="609585"/>
            <a:r>
              <a:rPr lang="en-US" altLang="en-US" sz="2800" b="1" dirty="0">
                <a:latin typeface="Bodoni MT" panose="02070603080606020203" pitchFamily="18" charset="0"/>
                <a:ea typeface="TT Norms Bold" panose="02000803030000020004"/>
                <a:cs typeface="TT Norms Bold" panose="02000803030000020004"/>
                <a:sym typeface="TT Norms Bold" panose="02000803030000020004"/>
              </a:rPr>
              <a:t>Nigeria Election Management</a:t>
            </a:r>
          </a:p>
        </p:txBody>
      </p:sp>
      <p:sp>
        <p:nvSpPr>
          <p:cNvPr id="26" name="Text 5">
            <a:extLst>
              <a:ext uri="{FF2B5EF4-FFF2-40B4-BE49-F238E27FC236}">
                <a16:creationId xmlns:a16="http://schemas.microsoft.com/office/drawing/2014/main" id="{7ECDF6C6-AA9A-F0F5-71AC-477F3B255B4A}"/>
              </a:ext>
            </a:extLst>
          </p:cNvPr>
          <p:cNvSpPr txBox="1"/>
          <p:nvPr/>
        </p:nvSpPr>
        <p:spPr>
          <a:xfrm>
            <a:off x="759977" y="3729363"/>
            <a:ext cx="5205095" cy="502920"/>
          </a:xfrm>
          <a:prstGeom prst="rect">
            <a:avLst/>
          </a:prstGeom>
          <a:noFill/>
          <a:ln/>
        </p:spPr>
        <p:txBody>
          <a:bodyPr wrap="square" lIns="0" tIns="0" rIns="0" bIns="0" rtlCol="0" anchor="ctr"/>
          <a:lstStyle/>
          <a:p>
            <a:pPr marL="0" indent="0" algn="ctr">
              <a:buNone/>
            </a:pPr>
            <a:r>
              <a:rPr lang="en-US" sz="1900" i="1" dirty="0">
                <a:latin typeface="Calibri" pitchFamily="34" charset="0"/>
                <a:ea typeface="Calibri" pitchFamily="34" charset="-122"/>
                <a:cs typeface="Calibri" pitchFamily="34" charset="-120"/>
              </a:rPr>
              <a:t>The Data Protection Imperative</a:t>
            </a:r>
            <a:endParaRPr lang="en-US" sz="1900" dirty="0"/>
          </a:p>
        </p:txBody>
      </p:sp>
      <p:pic>
        <p:nvPicPr>
          <p:cNvPr id="16" name="Picture 15" descr="Artificial Intelligence for Electoral Management | International IDEA">
            <a:extLst>
              <a:ext uri="{FF2B5EF4-FFF2-40B4-BE49-F238E27FC236}">
                <a16:creationId xmlns:a16="http://schemas.microsoft.com/office/drawing/2014/main" id="{BB17EA21-4323-20A6-1796-4CA8B3E15FBD}"/>
              </a:ext>
            </a:extLst>
          </p:cNvPr>
          <p:cNvPicPr>
            <a:picLocks noChangeAspect="1"/>
          </p:cNvPicPr>
          <p:nvPr/>
        </p:nvPicPr>
        <p:blipFill>
          <a:blip r:embed="rId3">
            <a:alphaModFix amt="50000"/>
          </a:blip>
          <a:srcRect l="8850" t="36190" r="9416" b="6646"/>
          <a:stretch>
            <a:fillRect/>
          </a:stretch>
        </p:blipFill>
        <p:spPr>
          <a:xfrm>
            <a:off x="7517177" y="1285875"/>
            <a:ext cx="4301451" cy="4314825"/>
          </a:xfrm>
          <a:prstGeom prst="rect">
            <a:avLst/>
          </a:prstGeom>
        </p:spPr>
      </p:pic>
      <p:sp>
        <p:nvSpPr>
          <p:cNvPr id="6" name="cover-fingerprint">
            <a:extLst>
              <a:ext uri="{FF2B5EF4-FFF2-40B4-BE49-F238E27FC236}">
                <a16:creationId xmlns:a16="http://schemas.microsoft.com/office/drawing/2014/main" id="{3C0CB45C-BF63-2FC1-3B4B-7CA557C39A8B}"/>
              </a:ext>
            </a:extLst>
          </p:cNvPr>
          <p:cNvSpPr/>
          <p:nvPr>
            <p:extLst>
              <p:ext uri="{F5677B7D-0D2A-4D9B-9A5C-6D8D7D0E5A5D}">
                <pptd:icon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eyJpY29uTmFtZSI6ImZhczpmaW5nZXJwcmludCJ9</pptd:icon>
              </p:ext>
            </p:extLst>
          </p:nvPr>
        </p:nvSpPr>
        <p:spPr>
          <a:xfrm>
            <a:off x="8222530" y="4777354"/>
            <a:ext cx="530945" cy="794772"/>
          </a:xfrm>
          <a:custGeom>
            <a:avLst/>
            <a:gdLst/>
            <a:ahLst/>
            <a:cxnLst/>
            <a:rect l="l" t="t" r="r" b="b"/>
            <a:pathLst>
              <a:path w="512" h="512">
                <a:moveTo>
                  <a:pt x="48" y="256"/>
                </a:moveTo>
                <a:cubicBezTo>
                  <a:pt x="48" y="141"/>
                  <a:pt x="141" y="48"/>
                  <a:pt x="256" y="48"/>
                </a:cubicBezTo>
                <a:cubicBezTo>
                  <a:pt x="319" y="48"/>
                  <a:pt x="376" y="76"/>
                  <a:pt x="414" y="121"/>
                </a:cubicBezTo>
                <a:cubicBezTo>
                  <a:pt x="422" y="131"/>
                  <a:pt x="438" y="132"/>
                  <a:pt x="448" y="123"/>
                </a:cubicBezTo>
                <a:cubicBezTo>
                  <a:pt x="458" y="115"/>
                  <a:pt x="459" y="99"/>
                  <a:pt x="450" y="89"/>
                </a:cubicBezTo>
                <a:cubicBezTo>
                  <a:pt x="403" y="35"/>
                  <a:pt x="334" y="0"/>
                  <a:pt x="256" y="0"/>
                </a:cubicBezTo>
                <a:cubicBezTo>
                  <a:pt x="115" y="0"/>
                  <a:pt x="0" y="115"/>
                  <a:pt x="0" y="256"/>
                </a:cubicBezTo>
                <a:lnTo>
                  <a:pt x="0" y="296"/>
                </a:lnTo>
                <a:cubicBezTo>
                  <a:pt x="0" y="309"/>
                  <a:pt x="11" y="320"/>
                  <a:pt x="24" y="320"/>
                </a:cubicBezTo>
                <a:cubicBezTo>
                  <a:pt x="37" y="320"/>
                  <a:pt x="48" y="309"/>
                  <a:pt x="48" y="296"/>
                </a:cubicBezTo>
                <a:lnTo>
                  <a:pt x="48" y="256"/>
                </a:lnTo>
                <a:close/>
              </a:path>
              <a:path w="512" h="512">
                <a:moveTo>
                  <a:pt x="507" y="203"/>
                </a:moveTo>
                <a:cubicBezTo>
                  <a:pt x="504" y="190"/>
                  <a:pt x="491" y="182"/>
                  <a:pt x="478" y="185"/>
                </a:cubicBezTo>
                <a:cubicBezTo>
                  <a:pt x="465" y="187"/>
                  <a:pt x="457" y="200"/>
                  <a:pt x="460" y="213"/>
                </a:cubicBezTo>
                <a:cubicBezTo>
                  <a:pt x="463" y="227"/>
                  <a:pt x="464" y="241"/>
                  <a:pt x="464" y="256"/>
                </a:cubicBezTo>
                <a:lnTo>
                  <a:pt x="464" y="296"/>
                </a:lnTo>
                <a:cubicBezTo>
                  <a:pt x="464" y="309"/>
                  <a:pt x="475" y="320"/>
                  <a:pt x="488" y="320"/>
                </a:cubicBezTo>
                <a:cubicBezTo>
                  <a:pt x="501" y="320"/>
                  <a:pt x="512" y="309"/>
                  <a:pt x="512" y="296"/>
                </a:cubicBezTo>
                <a:lnTo>
                  <a:pt x="512" y="256"/>
                </a:lnTo>
                <a:cubicBezTo>
                  <a:pt x="512" y="238"/>
                  <a:pt x="510" y="220"/>
                  <a:pt x="507" y="203"/>
                </a:cubicBezTo>
                <a:close/>
              </a:path>
              <a:path w="512" h="512">
                <a:moveTo>
                  <a:pt x="256" y="80"/>
                </a:moveTo>
                <a:cubicBezTo>
                  <a:pt x="237" y="80"/>
                  <a:pt x="219" y="83"/>
                  <a:pt x="202" y="89"/>
                </a:cubicBezTo>
                <a:cubicBezTo>
                  <a:pt x="186" y="94"/>
                  <a:pt x="183" y="112"/>
                  <a:pt x="193" y="125"/>
                </a:cubicBezTo>
                <a:cubicBezTo>
                  <a:pt x="200" y="133"/>
                  <a:pt x="212" y="135"/>
                  <a:pt x="223" y="132"/>
                </a:cubicBezTo>
                <a:cubicBezTo>
                  <a:pt x="233" y="130"/>
                  <a:pt x="244" y="128"/>
                  <a:pt x="256" y="128"/>
                </a:cubicBezTo>
                <a:cubicBezTo>
                  <a:pt x="327" y="128"/>
                  <a:pt x="384" y="185"/>
                  <a:pt x="384" y="256"/>
                </a:cubicBezTo>
                <a:lnTo>
                  <a:pt x="384" y="281"/>
                </a:lnTo>
                <a:cubicBezTo>
                  <a:pt x="384" y="306"/>
                  <a:pt x="383" y="331"/>
                  <a:pt x="380" y="356"/>
                </a:cubicBezTo>
                <a:cubicBezTo>
                  <a:pt x="378" y="371"/>
                  <a:pt x="389" y="384"/>
                  <a:pt x="404" y="384"/>
                </a:cubicBezTo>
                <a:cubicBezTo>
                  <a:pt x="416" y="384"/>
                  <a:pt x="426" y="375"/>
                  <a:pt x="427" y="364"/>
                </a:cubicBezTo>
                <a:cubicBezTo>
                  <a:pt x="430" y="336"/>
                  <a:pt x="432" y="309"/>
                  <a:pt x="432" y="281"/>
                </a:cubicBezTo>
                <a:lnTo>
                  <a:pt x="432" y="256"/>
                </a:lnTo>
                <a:cubicBezTo>
                  <a:pt x="432" y="159"/>
                  <a:pt x="353" y="80"/>
                  <a:pt x="256" y="80"/>
                </a:cubicBezTo>
                <a:close/>
              </a:path>
              <a:path w="512" h="512">
                <a:moveTo>
                  <a:pt x="151" y="149"/>
                </a:moveTo>
                <a:cubicBezTo>
                  <a:pt x="142" y="138"/>
                  <a:pt x="125" y="137"/>
                  <a:pt x="117" y="148"/>
                </a:cubicBezTo>
                <a:cubicBezTo>
                  <a:pt x="94" y="178"/>
                  <a:pt x="80" y="215"/>
                  <a:pt x="80" y="256"/>
                </a:cubicBezTo>
                <a:lnTo>
                  <a:pt x="80" y="281"/>
                </a:lnTo>
                <a:cubicBezTo>
                  <a:pt x="80" y="305"/>
                  <a:pt x="77" y="329"/>
                  <a:pt x="72" y="353"/>
                </a:cubicBezTo>
                <a:cubicBezTo>
                  <a:pt x="69" y="368"/>
                  <a:pt x="80" y="384"/>
                  <a:pt x="96" y="384"/>
                </a:cubicBezTo>
                <a:cubicBezTo>
                  <a:pt x="107" y="384"/>
                  <a:pt x="116" y="377"/>
                  <a:pt x="118" y="367"/>
                </a:cubicBezTo>
                <a:cubicBezTo>
                  <a:pt x="125" y="338"/>
                  <a:pt x="128" y="310"/>
                  <a:pt x="128" y="281"/>
                </a:cubicBezTo>
                <a:lnTo>
                  <a:pt x="128" y="256"/>
                </a:lnTo>
                <a:cubicBezTo>
                  <a:pt x="128" y="229"/>
                  <a:pt x="137" y="203"/>
                  <a:pt x="151" y="183"/>
                </a:cubicBezTo>
                <a:cubicBezTo>
                  <a:pt x="158" y="172"/>
                  <a:pt x="159" y="158"/>
                  <a:pt x="151" y="149"/>
                </a:cubicBezTo>
                <a:close/>
              </a:path>
              <a:path w="512" h="512">
                <a:moveTo>
                  <a:pt x="256" y="160"/>
                </a:moveTo>
                <a:cubicBezTo>
                  <a:pt x="203" y="160"/>
                  <a:pt x="160" y="203"/>
                  <a:pt x="160" y="256"/>
                </a:cubicBezTo>
                <a:lnTo>
                  <a:pt x="160" y="281"/>
                </a:lnTo>
                <a:cubicBezTo>
                  <a:pt x="160" y="317"/>
                  <a:pt x="155" y="352"/>
                  <a:pt x="146" y="387"/>
                </a:cubicBezTo>
                <a:cubicBezTo>
                  <a:pt x="142" y="401"/>
                  <a:pt x="153" y="416"/>
                  <a:pt x="168" y="416"/>
                </a:cubicBezTo>
                <a:cubicBezTo>
                  <a:pt x="177" y="416"/>
                  <a:pt x="186" y="410"/>
                  <a:pt x="188" y="401"/>
                </a:cubicBezTo>
                <a:cubicBezTo>
                  <a:pt x="199" y="362"/>
                  <a:pt x="204" y="321"/>
                  <a:pt x="204" y="281"/>
                </a:cubicBezTo>
                <a:lnTo>
                  <a:pt x="204" y="256"/>
                </a:lnTo>
                <a:cubicBezTo>
                  <a:pt x="204" y="227"/>
                  <a:pt x="227" y="204"/>
                  <a:pt x="256" y="204"/>
                </a:cubicBezTo>
                <a:cubicBezTo>
                  <a:pt x="285" y="204"/>
                  <a:pt x="308" y="227"/>
                  <a:pt x="308" y="256"/>
                </a:cubicBezTo>
                <a:lnTo>
                  <a:pt x="308" y="281"/>
                </a:lnTo>
                <a:cubicBezTo>
                  <a:pt x="308" y="317"/>
                  <a:pt x="305" y="353"/>
                  <a:pt x="298" y="389"/>
                </a:cubicBezTo>
                <a:cubicBezTo>
                  <a:pt x="295" y="403"/>
                  <a:pt x="305" y="416"/>
                  <a:pt x="319" y="416"/>
                </a:cubicBezTo>
                <a:cubicBezTo>
                  <a:pt x="330" y="416"/>
                  <a:pt x="338" y="409"/>
                  <a:pt x="340" y="399"/>
                </a:cubicBezTo>
                <a:cubicBezTo>
                  <a:pt x="348" y="360"/>
                  <a:pt x="352" y="321"/>
                  <a:pt x="352" y="281"/>
                </a:cubicBezTo>
                <a:lnTo>
                  <a:pt x="352" y="256"/>
                </a:lnTo>
                <a:cubicBezTo>
                  <a:pt x="352" y="203"/>
                  <a:pt x="309" y="160"/>
                  <a:pt x="256" y="160"/>
                </a:cubicBezTo>
                <a:close/>
              </a:path>
              <a:path w="512" h="512">
                <a:moveTo>
                  <a:pt x="280" y="256"/>
                </a:moveTo>
                <a:cubicBezTo>
                  <a:pt x="280" y="243"/>
                  <a:pt x="269" y="232"/>
                  <a:pt x="256" y="232"/>
                </a:cubicBezTo>
                <a:cubicBezTo>
                  <a:pt x="243" y="232"/>
                  <a:pt x="232" y="243"/>
                  <a:pt x="232" y="256"/>
                </a:cubicBezTo>
                <a:lnTo>
                  <a:pt x="232" y="281"/>
                </a:lnTo>
                <a:cubicBezTo>
                  <a:pt x="232" y="341"/>
                  <a:pt x="221" y="400"/>
                  <a:pt x="200" y="456"/>
                </a:cubicBezTo>
                <a:lnTo>
                  <a:pt x="194" y="471"/>
                </a:lnTo>
                <a:cubicBezTo>
                  <a:pt x="189" y="484"/>
                  <a:pt x="195" y="498"/>
                  <a:pt x="207" y="502"/>
                </a:cubicBezTo>
                <a:cubicBezTo>
                  <a:pt x="220" y="507"/>
                  <a:pt x="234" y="501"/>
                  <a:pt x="238" y="489"/>
                </a:cubicBezTo>
                <a:lnTo>
                  <a:pt x="244" y="473"/>
                </a:lnTo>
                <a:cubicBezTo>
                  <a:pt x="268" y="412"/>
                  <a:pt x="280" y="347"/>
                  <a:pt x="280" y="281"/>
                </a:cubicBezTo>
                <a:lnTo>
                  <a:pt x="280" y="256"/>
                </a:lnTo>
                <a:close/>
              </a:path>
            </a:pathLst>
          </a:custGeom>
          <a:solidFill>
            <a:srgbClr val="00B050">
              <a:alpha val="55000"/>
            </a:srgbClr>
          </a:solidFill>
          <a:ln>
            <a:noFill/>
          </a:ln>
        </p:spPr>
        <p:txBody>
          <a:bodyPr/>
          <a:lstStyle/>
          <a:p>
            <a:endParaRPr lang="en-US" dirty="0"/>
          </a:p>
        </p:txBody>
      </p:sp>
      <p:sp>
        <p:nvSpPr>
          <p:cNvPr id="2" name="TextBox 1">
            <a:extLst>
              <a:ext uri="{FF2B5EF4-FFF2-40B4-BE49-F238E27FC236}">
                <a16:creationId xmlns:a16="http://schemas.microsoft.com/office/drawing/2014/main" id="{8BF06FC6-0C07-FE49-CFBB-C3AE1DCD5C53}"/>
              </a:ext>
            </a:extLst>
          </p:cNvPr>
          <p:cNvSpPr txBox="1"/>
          <p:nvPr/>
        </p:nvSpPr>
        <p:spPr>
          <a:xfrm>
            <a:off x="12620625" y="5591175"/>
            <a:ext cx="1502463" cy="369332"/>
          </a:xfrm>
          <a:prstGeom prst="rect">
            <a:avLst/>
          </a:prstGeom>
          <a:noFill/>
        </p:spPr>
        <p:txBody>
          <a:bodyPr wrap="none" rtlCol="0">
            <a:spAutoFit/>
          </a:bodyPr>
          <a:lstStyle/>
          <a:p>
            <a:r>
              <a:rPr lang="en-US" sz="1800" kern="1200" dirty="0">
                <a:solidFill>
                  <a:schemeClr val="tx1"/>
                </a:solidFill>
                <a:latin typeface="+mn-lt"/>
                <a:ea typeface="+mn-ea"/>
                <a:cs typeface="+mn-cs"/>
              </a:rPr>
              <a:t>Your text here</a:t>
            </a:r>
          </a:p>
        </p:txBody>
      </p:sp>
    </p:spTree>
    <p:extLst>
      <p:ext uri="{BB962C8B-B14F-4D97-AF65-F5344CB8AC3E}">
        <p14:creationId xmlns:p14="http://schemas.microsoft.com/office/powerpoint/2010/main" val="2448490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CEA"/>
        </a:solidFill>
        <a:effectLst/>
      </p:bgPr>
    </p:bg>
    <p:spTree>
      <p:nvGrpSpPr>
        <p:cNvPr id="1" name="">
          <a:extLst>
            <a:ext uri="{FF2B5EF4-FFF2-40B4-BE49-F238E27FC236}">
              <a16:creationId xmlns:a16="http://schemas.microsoft.com/office/drawing/2014/main" id="{E66F9646-15B9-4450-76A4-D0FB2F5CB1E4}"/>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8690E433-0FED-1B93-2630-28EDD9C7A9E1}"/>
              </a:ext>
            </a:extLst>
          </p:cNvPr>
          <p:cNvSpPr/>
          <p:nvPr/>
        </p:nvSpPr>
        <p:spPr>
          <a:xfrm>
            <a:off x="0" y="0"/>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label">
            <a:extLst>
              <a:ext uri="{FF2B5EF4-FFF2-40B4-BE49-F238E27FC236}">
                <a16:creationId xmlns:a16="http://schemas.microsoft.com/office/drawing/2014/main" id="{39236B6A-2EDD-15E9-CC80-9F4E25A43A1F}"/>
              </a:ext>
            </a:extLst>
          </p:cNvPr>
          <p:cNvSpPr txBox="1"/>
          <p:nvPr/>
        </p:nvSpPr>
        <p:spPr>
          <a:xfrm>
            <a:off x="609600" y="508000"/>
            <a:ext cx="5080000" cy="228600"/>
          </a:xfrm>
          <a:prstGeom prst="rect">
            <a:avLst/>
          </a:prstGeom>
          <a:noFill/>
          <a:ln>
            <a:noFill/>
          </a:ln>
        </p:spPr>
        <p:txBody>
          <a:bodyPr wrap="none" lIns="0" tIns="0" rIns="0" bIns="0" rtlCol="0" anchor="ctr"/>
          <a:lstStyle/>
          <a:p>
            <a:pPr algn="l">
              <a:lnSpc>
                <a:spcPct val="120000"/>
              </a:lnSpc>
            </a:pPr>
            <a:r>
              <a:rPr lang="en-US" sz="1000" b="1" kern="0" spc="300" noProof="1">
                <a:solidFill>
                  <a:srgbClr val="008751"/>
                </a:solidFill>
                <a:latin typeface="Liter"/>
                <a:ea typeface="Liter"/>
              </a:rPr>
              <a:t>THE JOURNEY</a:t>
            </a:r>
            <a:endParaRPr lang="en-US" sz="1000" noProof="1"/>
          </a:p>
        </p:txBody>
      </p:sp>
      <p:sp>
        <p:nvSpPr>
          <p:cNvPr id="3" name="j-title">
            <a:extLst>
              <a:ext uri="{FF2B5EF4-FFF2-40B4-BE49-F238E27FC236}">
                <a16:creationId xmlns:a16="http://schemas.microsoft.com/office/drawing/2014/main" id="{435C8DDF-6BD6-B4BA-7BCA-606B0B96D054}"/>
              </a:ext>
            </a:extLst>
          </p:cNvPr>
          <p:cNvSpPr txBox="1"/>
          <p:nvPr/>
        </p:nvSpPr>
        <p:spPr>
          <a:xfrm>
            <a:off x="609600" y="838200"/>
            <a:ext cx="10160000" cy="533400"/>
          </a:xfrm>
          <a:prstGeom prst="rect">
            <a:avLst/>
          </a:prstGeom>
          <a:noFill/>
          <a:ln>
            <a:noFill/>
          </a:ln>
        </p:spPr>
        <p:txBody>
          <a:bodyPr wrap="none" lIns="0" tIns="0" rIns="0" bIns="0" rtlCol="0" anchor="ctr"/>
          <a:lstStyle/>
          <a:p>
            <a:pPr algn="l">
              <a:lnSpc>
                <a:spcPct val="105000"/>
              </a:lnSpc>
            </a:pPr>
            <a:r>
              <a:rPr lang="en-US" sz="3000" noProof="1">
                <a:solidFill>
                  <a:srgbClr val="14332B"/>
                </a:solidFill>
                <a:latin typeface="Archivo Black"/>
                <a:ea typeface="Archivo Black"/>
              </a:rPr>
              <a:t>Nigeria’s Election Technology Journey</a:t>
            </a:r>
            <a:endParaRPr lang="en-US" sz="3000" noProof="1"/>
          </a:p>
        </p:txBody>
      </p:sp>
      <p:sp>
        <p:nvSpPr>
          <p:cNvPr id="4" name="j-line">
            <a:extLst>
              <a:ext uri="{FF2B5EF4-FFF2-40B4-BE49-F238E27FC236}">
                <a16:creationId xmlns:a16="http://schemas.microsoft.com/office/drawing/2014/main" id="{2155E1BC-EDD9-375A-97F6-39BF732A5581}"/>
              </a:ext>
            </a:extLst>
          </p:cNvPr>
          <p:cNvSpPr/>
          <p:nvPr/>
        </p:nvSpPr>
        <p:spPr>
          <a:xfrm>
            <a:off x="228599" y="3632200"/>
            <a:ext cx="11344275" cy="50800"/>
          </a:xfrm>
          <a:prstGeom prst="rect">
            <a:avLst/>
          </a:prstGeom>
          <a:solidFill>
            <a:srgbClr val="14332B"/>
          </a:solidFill>
          <a:ln>
            <a:noFill/>
          </a:ln>
        </p:spPr>
        <p:txBody>
          <a:bodyPr/>
          <a:lstStyle/>
          <a:p>
            <a:endParaRPr lang="en-US"/>
          </a:p>
        </p:txBody>
      </p:sp>
      <p:sp>
        <p:nvSpPr>
          <p:cNvPr id="5" name="j-n1">
            <a:extLst>
              <a:ext uri="{FF2B5EF4-FFF2-40B4-BE49-F238E27FC236}">
                <a16:creationId xmlns:a16="http://schemas.microsoft.com/office/drawing/2014/main" id="{E1D1B051-9F85-6B75-8597-F8BD1854D9DE}"/>
              </a:ext>
            </a:extLst>
          </p:cNvPr>
          <p:cNvSpPr/>
          <p:nvPr/>
        </p:nvSpPr>
        <p:spPr>
          <a:xfrm>
            <a:off x="2349500" y="3514725"/>
            <a:ext cx="330200" cy="330200"/>
          </a:xfrm>
          <a:prstGeom prst="ellipse">
            <a:avLst/>
          </a:prstGeom>
          <a:solidFill>
            <a:srgbClr val="008751"/>
          </a:solidFill>
          <a:ln>
            <a:noFill/>
          </a:ln>
        </p:spPr>
        <p:txBody>
          <a:bodyPr/>
          <a:lstStyle/>
          <a:p>
            <a:endParaRPr lang="en-US"/>
          </a:p>
        </p:txBody>
      </p:sp>
      <p:sp>
        <p:nvSpPr>
          <p:cNvPr id="6" name="j-n2">
            <a:extLst>
              <a:ext uri="{FF2B5EF4-FFF2-40B4-BE49-F238E27FC236}">
                <a16:creationId xmlns:a16="http://schemas.microsoft.com/office/drawing/2014/main" id="{3FB8E411-C44E-3094-FA75-BB985998E1BB}"/>
              </a:ext>
            </a:extLst>
          </p:cNvPr>
          <p:cNvSpPr/>
          <p:nvPr/>
        </p:nvSpPr>
        <p:spPr>
          <a:xfrm>
            <a:off x="4508500" y="3514725"/>
            <a:ext cx="330200" cy="330200"/>
          </a:xfrm>
          <a:prstGeom prst="ellipse">
            <a:avLst/>
          </a:prstGeom>
          <a:solidFill>
            <a:srgbClr val="F2A93B"/>
          </a:solidFill>
          <a:ln>
            <a:noFill/>
          </a:ln>
        </p:spPr>
        <p:txBody>
          <a:bodyPr/>
          <a:lstStyle/>
          <a:p>
            <a:endParaRPr lang="en-US"/>
          </a:p>
        </p:txBody>
      </p:sp>
      <p:sp>
        <p:nvSpPr>
          <p:cNvPr id="7" name="j-n3">
            <a:extLst>
              <a:ext uri="{FF2B5EF4-FFF2-40B4-BE49-F238E27FC236}">
                <a16:creationId xmlns:a16="http://schemas.microsoft.com/office/drawing/2014/main" id="{E38DE96B-503D-82E9-F2BC-CDD9A4B64B2A}"/>
              </a:ext>
            </a:extLst>
          </p:cNvPr>
          <p:cNvSpPr/>
          <p:nvPr/>
        </p:nvSpPr>
        <p:spPr>
          <a:xfrm>
            <a:off x="6667500" y="3514725"/>
            <a:ext cx="330200" cy="330200"/>
          </a:xfrm>
          <a:prstGeom prst="ellipse">
            <a:avLst/>
          </a:prstGeom>
          <a:solidFill>
            <a:srgbClr val="E4572E"/>
          </a:solidFill>
          <a:ln>
            <a:noFill/>
          </a:ln>
        </p:spPr>
        <p:txBody>
          <a:bodyPr/>
          <a:lstStyle/>
          <a:p>
            <a:endParaRPr lang="en-US"/>
          </a:p>
        </p:txBody>
      </p:sp>
      <p:sp>
        <p:nvSpPr>
          <p:cNvPr id="8" name="j-n4">
            <a:extLst>
              <a:ext uri="{FF2B5EF4-FFF2-40B4-BE49-F238E27FC236}">
                <a16:creationId xmlns:a16="http://schemas.microsoft.com/office/drawing/2014/main" id="{10D62D6A-4648-F77D-496D-5786956D942D}"/>
              </a:ext>
            </a:extLst>
          </p:cNvPr>
          <p:cNvSpPr/>
          <p:nvPr/>
        </p:nvSpPr>
        <p:spPr>
          <a:xfrm>
            <a:off x="8826500" y="3514725"/>
            <a:ext cx="330200" cy="330200"/>
          </a:xfrm>
          <a:prstGeom prst="ellipse">
            <a:avLst/>
          </a:prstGeom>
          <a:solidFill>
            <a:srgbClr val="B3E8D9"/>
          </a:solidFill>
          <a:ln w="25400">
            <a:solidFill>
              <a:srgbClr val="14332B"/>
            </a:solidFill>
          </a:ln>
        </p:spPr>
        <p:txBody>
          <a:bodyPr/>
          <a:lstStyle/>
          <a:p>
            <a:endParaRPr lang="en-US"/>
          </a:p>
        </p:txBody>
      </p:sp>
      <p:sp>
        <p:nvSpPr>
          <p:cNvPr id="9" name="j-n5">
            <a:extLst>
              <a:ext uri="{FF2B5EF4-FFF2-40B4-BE49-F238E27FC236}">
                <a16:creationId xmlns:a16="http://schemas.microsoft.com/office/drawing/2014/main" id="{EE48C1C0-3F84-E99A-CD4A-2DF25B035AF5}"/>
              </a:ext>
            </a:extLst>
          </p:cNvPr>
          <p:cNvSpPr/>
          <p:nvPr/>
        </p:nvSpPr>
        <p:spPr>
          <a:xfrm>
            <a:off x="10769600" y="3517900"/>
            <a:ext cx="330200" cy="330200"/>
          </a:xfrm>
          <a:prstGeom prst="ellipse">
            <a:avLst/>
          </a:prstGeom>
          <a:solidFill>
            <a:srgbClr val="0070C0"/>
          </a:solidFill>
          <a:ln w="25400">
            <a:solidFill>
              <a:srgbClr val="14332B"/>
            </a:solidFill>
          </a:ln>
        </p:spPr>
        <p:txBody>
          <a:bodyPr/>
          <a:lstStyle/>
          <a:p>
            <a:endParaRPr lang="en-US"/>
          </a:p>
        </p:txBody>
      </p:sp>
      <p:sp>
        <p:nvSpPr>
          <p:cNvPr id="10" name="j-y1">
            <a:extLst>
              <a:ext uri="{FF2B5EF4-FFF2-40B4-BE49-F238E27FC236}">
                <a16:creationId xmlns:a16="http://schemas.microsoft.com/office/drawing/2014/main" id="{AE1EB260-9318-4F73-077B-5B5E0F58583C}"/>
              </a:ext>
            </a:extLst>
          </p:cNvPr>
          <p:cNvSpPr txBox="1"/>
          <p:nvPr/>
        </p:nvSpPr>
        <p:spPr>
          <a:xfrm>
            <a:off x="1841500" y="2714625"/>
            <a:ext cx="1346200" cy="431800"/>
          </a:xfrm>
          <a:prstGeom prst="rect">
            <a:avLst/>
          </a:prstGeom>
          <a:noFill/>
          <a:ln>
            <a:noFill/>
          </a:ln>
        </p:spPr>
        <p:txBody>
          <a:bodyPr wrap="none" lIns="0" tIns="0" rIns="0" bIns="0" rtlCol="0" anchor="ctr"/>
          <a:lstStyle/>
          <a:p>
            <a:pPr algn="ctr">
              <a:lnSpc>
                <a:spcPct val="120000"/>
              </a:lnSpc>
            </a:pPr>
            <a:r>
              <a:rPr lang="en-US" sz="2400" noProof="1">
                <a:solidFill>
                  <a:srgbClr val="008751"/>
                </a:solidFill>
                <a:latin typeface="Archivo Black"/>
                <a:ea typeface="Archivo Black"/>
              </a:rPr>
              <a:t>2011</a:t>
            </a:r>
            <a:endParaRPr lang="en-US" sz="2400" noProof="1"/>
          </a:p>
        </p:txBody>
      </p:sp>
      <p:sp>
        <p:nvSpPr>
          <p:cNvPr id="11" name="j-y2">
            <a:extLst>
              <a:ext uri="{FF2B5EF4-FFF2-40B4-BE49-F238E27FC236}">
                <a16:creationId xmlns:a16="http://schemas.microsoft.com/office/drawing/2014/main" id="{AA66C3E8-6157-3259-37EB-AD82081116A0}"/>
              </a:ext>
            </a:extLst>
          </p:cNvPr>
          <p:cNvSpPr txBox="1"/>
          <p:nvPr/>
        </p:nvSpPr>
        <p:spPr>
          <a:xfrm>
            <a:off x="4000500" y="2714625"/>
            <a:ext cx="1346200" cy="431800"/>
          </a:xfrm>
          <a:prstGeom prst="rect">
            <a:avLst/>
          </a:prstGeom>
          <a:noFill/>
          <a:ln>
            <a:noFill/>
          </a:ln>
        </p:spPr>
        <p:txBody>
          <a:bodyPr wrap="none" lIns="0" tIns="0" rIns="0" bIns="0" rtlCol="0" anchor="ctr"/>
          <a:lstStyle/>
          <a:p>
            <a:pPr algn="ctr">
              <a:lnSpc>
                <a:spcPct val="120000"/>
              </a:lnSpc>
            </a:pPr>
            <a:r>
              <a:rPr lang="en-US" sz="2400" noProof="1">
                <a:solidFill>
                  <a:srgbClr val="F2A93B"/>
                </a:solidFill>
                <a:latin typeface="Archivo Black"/>
                <a:ea typeface="Archivo Black"/>
              </a:rPr>
              <a:t>2015</a:t>
            </a:r>
            <a:endParaRPr lang="en-US" sz="2400" noProof="1"/>
          </a:p>
        </p:txBody>
      </p:sp>
      <p:sp>
        <p:nvSpPr>
          <p:cNvPr id="12" name="j-y3">
            <a:extLst>
              <a:ext uri="{FF2B5EF4-FFF2-40B4-BE49-F238E27FC236}">
                <a16:creationId xmlns:a16="http://schemas.microsoft.com/office/drawing/2014/main" id="{1EBCB24A-4C97-8DCC-9E49-0BE5DAAEC68A}"/>
              </a:ext>
            </a:extLst>
          </p:cNvPr>
          <p:cNvSpPr txBox="1"/>
          <p:nvPr/>
        </p:nvSpPr>
        <p:spPr>
          <a:xfrm>
            <a:off x="6159500" y="2714625"/>
            <a:ext cx="1346200" cy="431800"/>
          </a:xfrm>
          <a:prstGeom prst="rect">
            <a:avLst/>
          </a:prstGeom>
          <a:noFill/>
          <a:ln>
            <a:noFill/>
          </a:ln>
        </p:spPr>
        <p:txBody>
          <a:bodyPr wrap="none" lIns="0" tIns="0" rIns="0" bIns="0" rtlCol="0" anchor="ctr"/>
          <a:lstStyle/>
          <a:p>
            <a:pPr algn="ctr">
              <a:lnSpc>
                <a:spcPct val="120000"/>
              </a:lnSpc>
            </a:pPr>
            <a:r>
              <a:rPr lang="en-US" sz="2400" noProof="1">
                <a:solidFill>
                  <a:srgbClr val="E4572E"/>
                </a:solidFill>
                <a:latin typeface="Archivo Black"/>
                <a:ea typeface="Archivo Black"/>
              </a:rPr>
              <a:t>2019</a:t>
            </a:r>
            <a:endParaRPr lang="en-US" sz="2400" noProof="1"/>
          </a:p>
        </p:txBody>
      </p:sp>
      <p:sp>
        <p:nvSpPr>
          <p:cNvPr id="13" name="j-y4">
            <a:extLst>
              <a:ext uri="{FF2B5EF4-FFF2-40B4-BE49-F238E27FC236}">
                <a16:creationId xmlns:a16="http://schemas.microsoft.com/office/drawing/2014/main" id="{836C9E3F-2A36-EBC3-35B4-DB155F0B4800}"/>
              </a:ext>
            </a:extLst>
          </p:cNvPr>
          <p:cNvSpPr txBox="1"/>
          <p:nvPr/>
        </p:nvSpPr>
        <p:spPr>
          <a:xfrm>
            <a:off x="8318500" y="2714625"/>
            <a:ext cx="1346200" cy="431800"/>
          </a:xfrm>
          <a:prstGeom prst="rect">
            <a:avLst/>
          </a:prstGeom>
          <a:noFill/>
          <a:ln>
            <a:noFill/>
          </a:ln>
        </p:spPr>
        <p:txBody>
          <a:bodyPr wrap="none" lIns="0" tIns="0" rIns="0" bIns="0" rtlCol="0" anchor="ctr"/>
          <a:lstStyle/>
          <a:p>
            <a:pPr algn="ctr">
              <a:lnSpc>
                <a:spcPct val="120000"/>
              </a:lnSpc>
            </a:pPr>
            <a:r>
              <a:rPr lang="en-US" sz="2400" noProof="1">
                <a:solidFill>
                  <a:srgbClr val="88D6D8"/>
                </a:solidFill>
                <a:latin typeface="Archivo Black"/>
                <a:ea typeface="Archivo Black"/>
              </a:rPr>
              <a:t>2023</a:t>
            </a:r>
            <a:endParaRPr lang="en-US" sz="2400" noProof="1">
              <a:solidFill>
                <a:srgbClr val="88D6D8"/>
              </a:solidFill>
            </a:endParaRPr>
          </a:p>
        </p:txBody>
      </p:sp>
      <p:sp>
        <p:nvSpPr>
          <p:cNvPr id="14" name="j-y5">
            <a:extLst>
              <a:ext uri="{FF2B5EF4-FFF2-40B4-BE49-F238E27FC236}">
                <a16:creationId xmlns:a16="http://schemas.microsoft.com/office/drawing/2014/main" id="{E7F56210-0885-6B00-81E4-C457577EC4A8}"/>
              </a:ext>
            </a:extLst>
          </p:cNvPr>
          <p:cNvSpPr txBox="1"/>
          <p:nvPr/>
        </p:nvSpPr>
        <p:spPr>
          <a:xfrm>
            <a:off x="10257089" y="2767013"/>
            <a:ext cx="1346200" cy="431800"/>
          </a:xfrm>
          <a:prstGeom prst="rect">
            <a:avLst/>
          </a:prstGeom>
          <a:noFill/>
          <a:ln>
            <a:noFill/>
          </a:ln>
        </p:spPr>
        <p:txBody>
          <a:bodyPr wrap="none" lIns="0" tIns="0" rIns="0" bIns="0" rtlCol="0" anchor="ctr"/>
          <a:lstStyle/>
          <a:p>
            <a:pPr algn="ctr"/>
            <a:r>
              <a:rPr lang="en-US" sz="2400" noProof="1">
                <a:solidFill>
                  <a:srgbClr val="0070C0"/>
                </a:solidFill>
                <a:latin typeface="Archivo Black"/>
                <a:ea typeface="Archivo Black"/>
              </a:rPr>
              <a:t>2027+ </a:t>
            </a:r>
          </a:p>
          <a:p>
            <a:pPr algn="ctr"/>
            <a:r>
              <a:rPr lang="en-US" sz="1400" noProof="1">
                <a:solidFill>
                  <a:srgbClr val="0070C0"/>
                </a:solidFill>
                <a:latin typeface="Arabic Typesetting" panose="020F0502020204030204" pitchFamily="66" charset="-78"/>
                <a:ea typeface="Archivo Black"/>
                <a:cs typeface="Arabic Typesetting" panose="020F0502020204030204" pitchFamily="66" charset="-78"/>
              </a:rPr>
              <a:t>&amp; Beyond</a:t>
            </a:r>
            <a:endParaRPr lang="en-US" sz="1400" noProof="1">
              <a:solidFill>
                <a:srgbClr val="0070C0"/>
              </a:solidFill>
              <a:latin typeface="Arabic Typesetting" panose="020F0502020204030204" pitchFamily="66" charset="-78"/>
              <a:cs typeface="Arabic Typesetting" panose="020F0502020204030204" pitchFamily="66" charset="-78"/>
            </a:endParaRPr>
          </a:p>
        </p:txBody>
      </p:sp>
      <p:sp>
        <p:nvSpPr>
          <p:cNvPr id="15" name="j-c1">
            <a:extLst>
              <a:ext uri="{FF2B5EF4-FFF2-40B4-BE49-F238E27FC236}">
                <a16:creationId xmlns:a16="http://schemas.microsoft.com/office/drawing/2014/main" id="{D3F25042-C252-B2CA-80FF-DA8B3643798E}"/>
              </a:ext>
            </a:extLst>
          </p:cNvPr>
          <p:cNvSpPr txBox="1"/>
          <p:nvPr/>
        </p:nvSpPr>
        <p:spPr>
          <a:xfrm>
            <a:off x="3911600" y="4111625"/>
            <a:ext cx="1854200" cy="1397000"/>
          </a:xfrm>
          <a:prstGeom prst="rect">
            <a:avLst/>
          </a:prstGeom>
          <a:noFill/>
          <a:ln>
            <a:noFill/>
          </a:ln>
        </p:spPr>
        <p:txBody>
          <a:bodyPr wrap="square" lIns="0" tIns="0" rIns="0" bIns="0" rtlCol="0" anchor="t"/>
          <a:lstStyle/>
          <a:p>
            <a:pPr algn="ctr">
              <a:lnSpc>
                <a:spcPct val="145000"/>
              </a:lnSpc>
            </a:pPr>
            <a:r>
              <a:rPr lang="en-US" sz="1150" b="1" noProof="1">
                <a:solidFill>
                  <a:srgbClr val="14332B"/>
                </a:solidFill>
                <a:latin typeface="Liter"/>
                <a:ea typeface="Liter"/>
              </a:rPr>
              <a:t>Smart Card Reader</a:t>
            </a:r>
            <a:endParaRPr lang="en-US" sz="1150" noProof="1"/>
          </a:p>
          <a:p>
            <a:pPr algn="ctr">
              <a:lnSpc>
                <a:spcPct val="145000"/>
              </a:lnSpc>
            </a:pPr>
            <a:r>
              <a:rPr lang="en-US" sz="1150" noProof="1">
                <a:solidFill>
                  <a:srgbClr val="14332B"/>
                </a:solidFill>
                <a:latin typeface="Liter"/>
                <a:ea typeface="Liter"/>
              </a:rPr>
              <a:t>PVC verification at polling units curbs result falsification</a:t>
            </a:r>
            <a:endParaRPr lang="en-US" sz="1150" noProof="1"/>
          </a:p>
        </p:txBody>
      </p:sp>
      <p:sp>
        <p:nvSpPr>
          <p:cNvPr id="17" name="j-c3">
            <a:extLst>
              <a:ext uri="{FF2B5EF4-FFF2-40B4-BE49-F238E27FC236}">
                <a16:creationId xmlns:a16="http://schemas.microsoft.com/office/drawing/2014/main" id="{D82D7138-2673-53B9-A06B-9095871D131D}"/>
              </a:ext>
            </a:extLst>
          </p:cNvPr>
          <p:cNvSpPr txBox="1"/>
          <p:nvPr/>
        </p:nvSpPr>
        <p:spPr>
          <a:xfrm>
            <a:off x="6011333" y="4111625"/>
            <a:ext cx="1972733" cy="1397000"/>
          </a:xfrm>
          <a:prstGeom prst="rect">
            <a:avLst/>
          </a:prstGeom>
          <a:noFill/>
          <a:ln>
            <a:noFill/>
          </a:ln>
        </p:spPr>
        <p:txBody>
          <a:bodyPr wrap="square" lIns="0" tIns="0" rIns="0" bIns="0" rtlCol="0" anchor="t"/>
          <a:lstStyle/>
          <a:p>
            <a:pPr algn="ctr">
              <a:lnSpc>
                <a:spcPct val="145000"/>
              </a:lnSpc>
            </a:pPr>
            <a:r>
              <a:rPr lang="en-US" sz="1150" b="1" noProof="1">
                <a:solidFill>
                  <a:srgbClr val="14332B"/>
                </a:solidFill>
                <a:latin typeface="Liter"/>
                <a:ea typeface="Liter"/>
              </a:rPr>
              <a:t>Enhanced Voter Registration</a:t>
            </a:r>
          </a:p>
          <a:p>
            <a:pPr algn="ctr">
              <a:lnSpc>
                <a:spcPct val="145000"/>
              </a:lnSpc>
            </a:pPr>
            <a:r>
              <a:rPr lang="en-US" sz="1150" noProof="1">
                <a:solidFill>
                  <a:srgbClr val="14332B"/>
                </a:solidFill>
                <a:latin typeface="Liter"/>
                <a:ea typeface="Liter"/>
              </a:rPr>
              <a:t>Expansion of biometric enrolment and voter database management.</a:t>
            </a:r>
          </a:p>
        </p:txBody>
      </p:sp>
      <p:sp>
        <p:nvSpPr>
          <p:cNvPr id="18" name="j-c4">
            <a:extLst>
              <a:ext uri="{FF2B5EF4-FFF2-40B4-BE49-F238E27FC236}">
                <a16:creationId xmlns:a16="http://schemas.microsoft.com/office/drawing/2014/main" id="{DDAC2458-B24F-B75D-ECEF-956C228F2738}"/>
              </a:ext>
            </a:extLst>
          </p:cNvPr>
          <p:cNvSpPr txBox="1"/>
          <p:nvPr/>
        </p:nvSpPr>
        <p:spPr>
          <a:xfrm>
            <a:off x="8318500" y="4111625"/>
            <a:ext cx="1854200" cy="2012950"/>
          </a:xfrm>
          <a:prstGeom prst="rect">
            <a:avLst/>
          </a:prstGeom>
          <a:noFill/>
          <a:ln>
            <a:noFill/>
          </a:ln>
        </p:spPr>
        <p:txBody>
          <a:bodyPr wrap="square" lIns="0" tIns="0" rIns="0" bIns="0" rtlCol="0" anchor="t"/>
          <a:lstStyle/>
          <a:p>
            <a:pPr algn="ctr">
              <a:lnSpc>
                <a:spcPct val="145000"/>
              </a:lnSpc>
            </a:pPr>
            <a:r>
              <a:rPr lang="en-US" sz="1150" b="1" noProof="1">
                <a:solidFill>
                  <a:srgbClr val="14332B"/>
                </a:solidFill>
                <a:latin typeface="Liter"/>
                <a:ea typeface="Liter"/>
              </a:rPr>
              <a:t>BVAS + IReV nationwide</a:t>
            </a:r>
            <a:endParaRPr lang="en-US" sz="1150" noProof="1"/>
          </a:p>
          <a:p>
            <a:pPr algn="ctr">
              <a:lnSpc>
                <a:spcPct val="150000"/>
              </a:lnSpc>
            </a:pPr>
            <a:r>
              <a:rPr lang="en-US" sz="1150" noProof="1">
                <a:solidFill>
                  <a:srgbClr val="14332B"/>
                </a:solidFill>
                <a:latin typeface="Liter"/>
                <a:ea typeface="Liter"/>
              </a:rPr>
              <a:t>Real-time biometric accreditation and result transmission, </a:t>
            </a:r>
          </a:p>
          <a:p>
            <a:pPr algn="ctr">
              <a:lnSpc>
                <a:spcPct val="150000"/>
              </a:lnSpc>
            </a:pPr>
            <a:r>
              <a:rPr lang="en-US" sz="1150" dirty="0">
                <a:latin typeface="Liter" panose="020B0604020202020204" charset="0"/>
              </a:rPr>
              <a:t>Election Result Analysis Dashboard, CVR Ward and Polling Unit Locator</a:t>
            </a:r>
            <a:endParaRPr lang="en-US" sz="1150" noProof="1">
              <a:solidFill>
                <a:srgbClr val="14332B"/>
              </a:solidFill>
              <a:latin typeface="Liter" panose="020B0604020202020204" charset="0"/>
              <a:ea typeface="Liter"/>
            </a:endParaRPr>
          </a:p>
        </p:txBody>
      </p:sp>
      <p:sp>
        <p:nvSpPr>
          <p:cNvPr id="24" name="Text 2">
            <a:extLst>
              <a:ext uri="{FF2B5EF4-FFF2-40B4-BE49-F238E27FC236}">
                <a16:creationId xmlns:a16="http://schemas.microsoft.com/office/drawing/2014/main" id="{BCF1D296-09FC-A297-817F-292B9E33B16E}"/>
              </a:ext>
            </a:extLst>
          </p:cNvPr>
          <p:cNvSpPr txBox="1"/>
          <p:nvPr/>
        </p:nvSpPr>
        <p:spPr>
          <a:xfrm>
            <a:off x="609600" y="1481328"/>
            <a:ext cx="10693400" cy="703072"/>
          </a:xfrm>
          <a:prstGeom prst="rect">
            <a:avLst/>
          </a:prstGeom>
          <a:noFill/>
          <a:ln/>
        </p:spPr>
        <p:txBody>
          <a:bodyPr wrap="square" lIns="0" tIns="0" rIns="0" bIns="0" rtlCol="0" anchor="ctr"/>
          <a:lstStyle/>
          <a:p>
            <a:pPr marL="0" indent="0">
              <a:buNone/>
            </a:pPr>
            <a:r>
              <a:rPr lang="en-US" sz="1300" i="1" dirty="0">
                <a:solidFill>
                  <a:srgbClr val="5C6F68"/>
                </a:solidFill>
                <a:latin typeface="Calibri" pitchFamily="34" charset="0"/>
                <a:ea typeface="Calibri" pitchFamily="34" charset="-122"/>
                <a:cs typeface="Calibri" pitchFamily="34" charset="-120"/>
              </a:rPr>
              <a:t> Nigeria's elections are becoming increasingly digital. Each leap forward in election technology has meant more personal data collected, transmitted and stored.</a:t>
            </a:r>
            <a:endParaRPr lang="en-US" sz="1300" dirty="0"/>
          </a:p>
        </p:txBody>
      </p:sp>
      <p:sp>
        <p:nvSpPr>
          <p:cNvPr id="25" name="j-c1">
            <a:extLst>
              <a:ext uri="{FF2B5EF4-FFF2-40B4-BE49-F238E27FC236}">
                <a16:creationId xmlns:a16="http://schemas.microsoft.com/office/drawing/2014/main" id="{50A63EE1-DEAC-C152-8DF7-8FF1E56133B8}"/>
              </a:ext>
            </a:extLst>
          </p:cNvPr>
          <p:cNvSpPr txBox="1"/>
          <p:nvPr/>
        </p:nvSpPr>
        <p:spPr>
          <a:xfrm>
            <a:off x="1587500" y="4111625"/>
            <a:ext cx="1854200" cy="1397000"/>
          </a:xfrm>
          <a:prstGeom prst="rect">
            <a:avLst/>
          </a:prstGeom>
          <a:noFill/>
          <a:ln>
            <a:noFill/>
          </a:ln>
        </p:spPr>
        <p:txBody>
          <a:bodyPr wrap="square" lIns="0" tIns="0" rIns="0" bIns="0" rtlCol="0" anchor="t"/>
          <a:lstStyle/>
          <a:p>
            <a:pPr algn="ctr">
              <a:lnSpc>
                <a:spcPct val="145000"/>
              </a:lnSpc>
            </a:pPr>
            <a:r>
              <a:rPr lang="en-US" sz="1150" b="1" noProof="1">
                <a:solidFill>
                  <a:srgbClr val="14332B"/>
                </a:solidFill>
                <a:latin typeface="Liter"/>
                <a:ea typeface="Liter"/>
              </a:rPr>
              <a:t>AFIS de-duplication</a:t>
            </a:r>
          </a:p>
          <a:p>
            <a:pPr algn="ctr">
              <a:lnSpc>
                <a:spcPct val="145000"/>
              </a:lnSpc>
            </a:pPr>
            <a:r>
              <a:rPr lang="en-US" sz="1150" noProof="1">
                <a:solidFill>
                  <a:srgbClr val="14332B"/>
                </a:solidFill>
                <a:latin typeface="Liter"/>
                <a:ea typeface="Liter"/>
              </a:rPr>
              <a:t>Automated Fingerprint Identification System (AFIS) introduced to detect duplicate registrations and improve the integrity of the voter register.</a:t>
            </a:r>
          </a:p>
        </p:txBody>
      </p:sp>
      <p:sp>
        <p:nvSpPr>
          <p:cNvPr id="27" name="j-c4">
            <a:extLst>
              <a:ext uri="{FF2B5EF4-FFF2-40B4-BE49-F238E27FC236}">
                <a16:creationId xmlns:a16="http://schemas.microsoft.com/office/drawing/2014/main" id="{48C88873-346D-5EBD-DEAD-0346EAFE0D30}"/>
              </a:ext>
            </a:extLst>
          </p:cNvPr>
          <p:cNvSpPr txBox="1"/>
          <p:nvPr/>
        </p:nvSpPr>
        <p:spPr>
          <a:xfrm>
            <a:off x="10172700" y="4111625"/>
            <a:ext cx="1854200" cy="1397000"/>
          </a:xfrm>
          <a:prstGeom prst="rect">
            <a:avLst/>
          </a:prstGeom>
          <a:noFill/>
          <a:ln>
            <a:noFill/>
          </a:ln>
        </p:spPr>
        <p:txBody>
          <a:bodyPr wrap="square" lIns="0" tIns="0" rIns="0" bIns="0" rtlCol="0" anchor="t"/>
          <a:lstStyle/>
          <a:p>
            <a:pPr algn="ctr">
              <a:lnSpc>
                <a:spcPct val="145000"/>
              </a:lnSpc>
            </a:pPr>
            <a:r>
              <a:rPr lang="en-US" sz="1150" b="1" noProof="1">
                <a:latin typeface="Liter"/>
                <a:ea typeface="Liter"/>
              </a:rPr>
              <a:t>Next Frontier </a:t>
            </a:r>
          </a:p>
          <a:p>
            <a:pPr algn="ctr">
              <a:lnSpc>
                <a:spcPct val="145000"/>
              </a:lnSpc>
            </a:pPr>
            <a:r>
              <a:rPr lang="en-US" sz="1150" noProof="1">
                <a:latin typeface="Liter"/>
                <a:ea typeface="Liter"/>
              </a:rPr>
              <a:t>Mainstreaming  technology, Real-time Election Readiness Tracker </a:t>
            </a:r>
          </a:p>
        </p:txBody>
      </p:sp>
      <p:pic>
        <p:nvPicPr>
          <p:cNvPr id="19" name="Picture 18" descr="NDPC TRANSPARENT BACKGROUND">
            <a:extLst>
              <a:ext uri="{FF2B5EF4-FFF2-40B4-BE49-F238E27FC236}">
                <a16:creationId xmlns:a16="http://schemas.microsoft.com/office/drawing/2014/main" id="{EB7CB72A-17EC-B8FB-7E32-FC75D7B20372}"/>
              </a:ext>
            </a:extLst>
          </p:cNvPr>
          <p:cNvPicPr>
            <a:picLocks noChangeAspect="1"/>
          </p:cNvPicPr>
          <p:nvPr/>
        </p:nvPicPr>
        <p:blipFill>
          <a:blip r:embed="rId2"/>
          <a:stretch>
            <a:fillRect/>
          </a:stretch>
        </p:blipFill>
        <p:spPr>
          <a:xfrm>
            <a:off x="11191875" y="-615"/>
            <a:ext cx="831347" cy="831347"/>
          </a:xfrm>
          <a:prstGeom prst="rect">
            <a:avLst/>
          </a:prstGeom>
        </p:spPr>
      </p:pic>
      <p:sp>
        <p:nvSpPr>
          <p:cNvPr id="20" name="j-n1">
            <a:extLst>
              <a:ext uri="{FF2B5EF4-FFF2-40B4-BE49-F238E27FC236}">
                <a16:creationId xmlns:a16="http://schemas.microsoft.com/office/drawing/2014/main" id="{637428A5-EBA8-0ADA-8CC4-765A48935481}"/>
              </a:ext>
            </a:extLst>
          </p:cNvPr>
          <p:cNvSpPr/>
          <p:nvPr/>
        </p:nvSpPr>
        <p:spPr>
          <a:xfrm>
            <a:off x="520700" y="3514725"/>
            <a:ext cx="330200" cy="330200"/>
          </a:xfrm>
          <a:prstGeom prst="ellipse">
            <a:avLst/>
          </a:prstGeom>
          <a:solidFill>
            <a:srgbClr val="000000"/>
          </a:solidFill>
          <a:ln>
            <a:noFill/>
          </a:ln>
        </p:spPr>
        <p:txBody>
          <a:bodyPr/>
          <a:lstStyle/>
          <a:p>
            <a:endParaRPr lang="en-US"/>
          </a:p>
        </p:txBody>
      </p:sp>
      <p:sp>
        <p:nvSpPr>
          <p:cNvPr id="22" name="j-y1">
            <a:extLst>
              <a:ext uri="{FF2B5EF4-FFF2-40B4-BE49-F238E27FC236}">
                <a16:creationId xmlns:a16="http://schemas.microsoft.com/office/drawing/2014/main" id="{D0465DF8-B14F-97E3-185B-BF1E2D9A6A35}"/>
              </a:ext>
            </a:extLst>
          </p:cNvPr>
          <p:cNvSpPr txBox="1"/>
          <p:nvPr/>
        </p:nvSpPr>
        <p:spPr>
          <a:xfrm>
            <a:off x="177800" y="2844800"/>
            <a:ext cx="1346200" cy="431800"/>
          </a:xfrm>
          <a:prstGeom prst="rect">
            <a:avLst/>
          </a:prstGeom>
          <a:noFill/>
          <a:ln>
            <a:noFill/>
          </a:ln>
        </p:spPr>
        <p:txBody>
          <a:bodyPr wrap="none" lIns="0" tIns="0" rIns="0" bIns="0" rtlCol="0" anchor="ctr"/>
          <a:lstStyle/>
          <a:p>
            <a:pPr algn="ctr"/>
            <a:r>
              <a:rPr lang="en-US" sz="2000" noProof="1">
                <a:latin typeface="Archivo Black"/>
              </a:rPr>
              <a:t>Before</a:t>
            </a:r>
          </a:p>
          <a:p>
            <a:pPr algn="ctr"/>
            <a:r>
              <a:rPr lang="en-US" sz="2000" noProof="1">
                <a:latin typeface="Archivo Black"/>
              </a:rPr>
              <a:t>2011</a:t>
            </a:r>
            <a:endParaRPr lang="en-US" sz="2000" noProof="1"/>
          </a:p>
        </p:txBody>
      </p:sp>
      <p:sp>
        <p:nvSpPr>
          <p:cNvPr id="32" name="j-c1">
            <a:extLst>
              <a:ext uri="{FF2B5EF4-FFF2-40B4-BE49-F238E27FC236}">
                <a16:creationId xmlns:a16="http://schemas.microsoft.com/office/drawing/2014/main" id="{5529E762-2757-D974-A844-1EF85D89A388}"/>
              </a:ext>
            </a:extLst>
          </p:cNvPr>
          <p:cNvSpPr txBox="1"/>
          <p:nvPr/>
        </p:nvSpPr>
        <p:spPr>
          <a:xfrm>
            <a:off x="0" y="4111625"/>
            <a:ext cx="1422400" cy="1397000"/>
          </a:xfrm>
          <a:prstGeom prst="rect">
            <a:avLst/>
          </a:prstGeom>
          <a:noFill/>
          <a:ln>
            <a:noFill/>
          </a:ln>
        </p:spPr>
        <p:txBody>
          <a:bodyPr wrap="square" lIns="0" tIns="0" rIns="0" bIns="0" rtlCol="0" anchor="t"/>
          <a:lstStyle/>
          <a:p>
            <a:pPr algn="ctr">
              <a:lnSpc>
                <a:spcPct val="145000"/>
              </a:lnSpc>
            </a:pPr>
            <a:r>
              <a:rPr lang="en-US" sz="1150" b="1" noProof="1">
                <a:solidFill>
                  <a:srgbClr val="14332B"/>
                </a:solidFill>
                <a:latin typeface="Liter"/>
                <a:ea typeface="Liter"/>
              </a:rPr>
              <a:t>Pre-Tech Era</a:t>
            </a:r>
            <a:endParaRPr lang="en-US" sz="1150" noProof="1"/>
          </a:p>
          <a:p>
            <a:pPr algn="ctr">
              <a:lnSpc>
                <a:spcPct val="145000"/>
              </a:lnSpc>
            </a:pPr>
            <a:r>
              <a:rPr lang="en-US" sz="1150" noProof="1">
                <a:solidFill>
                  <a:srgbClr val="14332B"/>
                </a:solidFill>
                <a:latin typeface="Liter"/>
                <a:ea typeface="Liter"/>
              </a:rPr>
              <a:t>Manual paper ballots, manual counting, and physical result collation</a:t>
            </a:r>
            <a:endParaRPr lang="en-US" sz="1150" noProof="1"/>
          </a:p>
        </p:txBody>
      </p:sp>
    </p:spTree>
    <p:extLst>
      <p:ext uri="{BB962C8B-B14F-4D97-AF65-F5344CB8AC3E}">
        <p14:creationId xmlns:p14="http://schemas.microsoft.com/office/powerpoint/2010/main" val="3140081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85DB8-42A7-E896-29B5-5B78CF0F324B}"/>
            </a:ext>
          </a:extLst>
        </p:cNvPr>
        <p:cNvGrpSpPr/>
        <p:nvPr/>
      </p:nvGrpSpPr>
      <p:grpSpPr>
        <a:xfrm>
          <a:off x="0" y="0"/>
          <a:ext cx="0" cy="0"/>
          <a:chOff x="0" y="0"/>
          <a:chExt cx="0" cy="0"/>
        </a:xfrm>
      </p:grpSpPr>
      <p:sp>
        <p:nvSpPr>
          <p:cNvPr id="5" name="su-label">
            <a:extLst>
              <a:ext uri="{FF2B5EF4-FFF2-40B4-BE49-F238E27FC236}">
                <a16:creationId xmlns:a16="http://schemas.microsoft.com/office/drawing/2014/main" id="{5C27F4B1-B80C-1A4A-412C-58476D1E064B}"/>
              </a:ext>
            </a:extLst>
          </p:cNvPr>
          <p:cNvSpPr txBox="1"/>
          <p:nvPr/>
        </p:nvSpPr>
        <p:spPr>
          <a:xfrm>
            <a:off x="584200" y="124014"/>
            <a:ext cx="5080000" cy="228600"/>
          </a:xfrm>
          <a:prstGeom prst="rect">
            <a:avLst/>
          </a:prstGeom>
          <a:noFill/>
          <a:ln>
            <a:noFill/>
          </a:ln>
        </p:spPr>
        <p:txBody>
          <a:bodyPr wrap="none" lIns="0" tIns="0" rIns="0" bIns="0" rtlCol="0" anchor="ctr"/>
          <a:lstStyle/>
          <a:p>
            <a:pPr algn="l">
              <a:lnSpc>
                <a:spcPct val="120000"/>
              </a:lnSpc>
            </a:pPr>
            <a:r>
              <a:rPr lang="en-US" sz="1000" b="1" kern="0" spc="300" noProof="1">
                <a:solidFill>
                  <a:srgbClr val="008751"/>
                </a:solidFill>
                <a:latin typeface="Liter"/>
                <a:ea typeface="Liter"/>
              </a:rPr>
              <a:t>SUCCESS STORIES</a:t>
            </a:r>
            <a:endParaRPr lang="en-US" sz="1000" noProof="1"/>
          </a:p>
        </p:txBody>
      </p:sp>
      <p:sp>
        <p:nvSpPr>
          <p:cNvPr id="6" name="su-title">
            <a:extLst>
              <a:ext uri="{FF2B5EF4-FFF2-40B4-BE49-F238E27FC236}">
                <a16:creationId xmlns:a16="http://schemas.microsoft.com/office/drawing/2014/main" id="{02F631A8-BA64-D1BC-42AA-B68CCC412AC7}"/>
              </a:ext>
            </a:extLst>
          </p:cNvPr>
          <p:cNvSpPr txBox="1"/>
          <p:nvPr/>
        </p:nvSpPr>
        <p:spPr>
          <a:xfrm>
            <a:off x="543302" y="387539"/>
            <a:ext cx="5883031" cy="533400"/>
          </a:xfrm>
          <a:prstGeom prst="rect">
            <a:avLst/>
          </a:prstGeom>
          <a:noFill/>
          <a:ln>
            <a:noFill/>
          </a:ln>
        </p:spPr>
        <p:txBody>
          <a:bodyPr wrap="none" lIns="0" tIns="0" rIns="0" bIns="0" rtlCol="0" anchor="ctr"/>
          <a:lstStyle/>
          <a:p>
            <a:pPr algn="l">
              <a:lnSpc>
                <a:spcPct val="105000"/>
              </a:lnSpc>
            </a:pPr>
            <a:r>
              <a:rPr lang="en-US" sz="2400" b="1" noProof="1">
                <a:solidFill>
                  <a:srgbClr val="14332B"/>
                </a:solidFill>
                <a:latin typeface="Archivo Black"/>
                <a:ea typeface="Archivo Black"/>
              </a:rPr>
              <a:t>The Technology Is Already Delivering</a:t>
            </a:r>
            <a:endParaRPr lang="en-US" sz="2400" b="1" noProof="1"/>
          </a:p>
        </p:txBody>
      </p:sp>
      <p:sp>
        <p:nvSpPr>
          <p:cNvPr id="7" name="su-n1">
            <a:extLst>
              <a:ext uri="{FF2B5EF4-FFF2-40B4-BE49-F238E27FC236}">
                <a16:creationId xmlns:a16="http://schemas.microsoft.com/office/drawing/2014/main" id="{D13DF2AE-0848-12B3-6905-06E52AC0B0DC}"/>
              </a:ext>
            </a:extLst>
          </p:cNvPr>
          <p:cNvSpPr txBox="1"/>
          <p:nvPr/>
        </p:nvSpPr>
        <p:spPr>
          <a:xfrm>
            <a:off x="608822" y="2327969"/>
            <a:ext cx="6858000" cy="609600"/>
          </a:xfrm>
          <a:prstGeom prst="rect">
            <a:avLst/>
          </a:prstGeom>
          <a:noFill/>
          <a:ln>
            <a:noFill/>
          </a:ln>
        </p:spPr>
        <p:txBody>
          <a:bodyPr wrap="none" lIns="0" tIns="0" rIns="0" bIns="0" rtlCol="0" anchor="ctr"/>
          <a:lstStyle/>
          <a:p>
            <a:pPr algn="l">
              <a:lnSpc>
                <a:spcPct val="120000"/>
              </a:lnSpc>
            </a:pPr>
            <a:r>
              <a:rPr lang="en-US" sz="3600" b="1" noProof="1">
                <a:solidFill>
                  <a:srgbClr val="008751"/>
                </a:solidFill>
                <a:latin typeface="+mj-lt"/>
                <a:ea typeface="Archivo Black"/>
              </a:rPr>
              <a:t>85.7%</a:t>
            </a:r>
            <a:endParaRPr lang="en-US" sz="3600" b="1" noProof="1">
              <a:latin typeface="+mj-lt"/>
            </a:endParaRPr>
          </a:p>
        </p:txBody>
      </p:sp>
      <p:sp>
        <p:nvSpPr>
          <p:cNvPr id="9" name="su-rule1">
            <a:extLst>
              <a:ext uri="{FF2B5EF4-FFF2-40B4-BE49-F238E27FC236}">
                <a16:creationId xmlns:a16="http://schemas.microsoft.com/office/drawing/2014/main" id="{96BE554D-9866-7580-C864-E49A5708398A}"/>
              </a:ext>
            </a:extLst>
          </p:cNvPr>
          <p:cNvSpPr/>
          <p:nvPr/>
        </p:nvSpPr>
        <p:spPr>
          <a:xfrm>
            <a:off x="608822" y="2273805"/>
            <a:ext cx="6096000" cy="25400"/>
          </a:xfrm>
          <a:prstGeom prst="rect">
            <a:avLst/>
          </a:prstGeom>
          <a:solidFill>
            <a:srgbClr val="B3E8D9"/>
          </a:solidFill>
          <a:ln>
            <a:noFill/>
          </a:ln>
        </p:spPr>
        <p:txBody>
          <a:bodyPr/>
          <a:lstStyle/>
          <a:p>
            <a:endParaRPr lang="en-US"/>
          </a:p>
        </p:txBody>
      </p:sp>
      <p:sp>
        <p:nvSpPr>
          <p:cNvPr id="10" name="su-n2">
            <a:extLst>
              <a:ext uri="{FF2B5EF4-FFF2-40B4-BE49-F238E27FC236}">
                <a16:creationId xmlns:a16="http://schemas.microsoft.com/office/drawing/2014/main" id="{5EB37693-106A-AED1-498E-582C3B21A691}"/>
              </a:ext>
            </a:extLst>
          </p:cNvPr>
          <p:cNvSpPr txBox="1"/>
          <p:nvPr/>
        </p:nvSpPr>
        <p:spPr>
          <a:xfrm>
            <a:off x="583422" y="1265541"/>
            <a:ext cx="6858000" cy="609600"/>
          </a:xfrm>
          <a:prstGeom prst="rect">
            <a:avLst/>
          </a:prstGeom>
          <a:noFill/>
          <a:ln>
            <a:noFill/>
          </a:ln>
        </p:spPr>
        <p:txBody>
          <a:bodyPr wrap="none" lIns="0" tIns="0" rIns="0" bIns="0" rtlCol="0" anchor="ctr"/>
          <a:lstStyle/>
          <a:p>
            <a:pPr algn="l">
              <a:lnSpc>
                <a:spcPct val="120000"/>
              </a:lnSpc>
            </a:pPr>
            <a:r>
              <a:rPr lang="en-US" sz="3600" b="1" noProof="1">
                <a:solidFill>
                  <a:srgbClr val="E4572E"/>
                </a:solidFill>
                <a:latin typeface="+mj-lt"/>
                <a:ea typeface="Archivo Black"/>
              </a:rPr>
              <a:t>Up to 80%</a:t>
            </a:r>
            <a:endParaRPr lang="en-US" sz="3600" b="1" noProof="1">
              <a:latin typeface="+mj-lt"/>
            </a:endParaRPr>
          </a:p>
        </p:txBody>
      </p:sp>
      <p:sp>
        <p:nvSpPr>
          <p:cNvPr id="11" name="su-n2-cap">
            <a:extLst>
              <a:ext uri="{FF2B5EF4-FFF2-40B4-BE49-F238E27FC236}">
                <a16:creationId xmlns:a16="http://schemas.microsoft.com/office/drawing/2014/main" id="{7465266F-5080-0804-B074-83BF415A74F1}"/>
              </a:ext>
            </a:extLst>
          </p:cNvPr>
          <p:cNvSpPr txBox="1"/>
          <p:nvPr/>
        </p:nvSpPr>
        <p:spPr>
          <a:xfrm>
            <a:off x="624320" y="1933286"/>
            <a:ext cx="6858000" cy="254000"/>
          </a:xfrm>
          <a:prstGeom prst="rect">
            <a:avLst/>
          </a:prstGeom>
          <a:noFill/>
          <a:ln>
            <a:noFill/>
          </a:ln>
        </p:spPr>
        <p:txBody>
          <a:bodyPr wrap="none" lIns="0" tIns="0" rIns="0" bIns="0" rtlCol="0" anchor="ctr"/>
          <a:lstStyle/>
          <a:p>
            <a:pPr algn="l">
              <a:lnSpc>
                <a:spcPct val="150000"/>
              </a:lnSpc>
            </a:pPr>
            <a:r>
              <a:rPr lang="en-US" sz="1200" noProof="1">
                <a:solidFill>
                  <a:srgbClr val="14332B"/>
                </a:solidFill>
                <a:latin typeface="Liter"/>
                <a:ea typeface="Liter"/>
              </a:rPr>
              <a:t>Reduction in  accreditation time, from 10-15 minutes to 2-3 minutes. </a:t>
            </a:r>
            <a:endParaRPr lang="en-US" sz="1200" noProof="1"/>
          </a:p>
        </p:txBody>
      </p:sp>
      <p:sp>
        <p:nvSpPr>
          <p:cNvPr id="12" name="su-rule2">
            <a:extLst>
              <a:ext uri="{FF2B5EF4-FFF2-40B4-BE49-F238E27FC236}">
                <a16:creationId xmlns:a16="http://schemas.microsoft.com/office/drawing/2014/main" id="{8177BD0E-D468-CB49-FEA9-AC6F21AB6566}"/>
              </a:ext>
            </a:extLst>
          </p:cNvPr>
          <p:cNvSpPr/>
          <p:nvPr/>
        </p:nvSpPr>
        <p:spPr>
          <a:xfrm>
            <a:off x="608822" y="3442205"/>
            <a:ext cx="6096000" cy="25400"/>
          </a:xfrm>
          <a:prstGeom prst="rect">
            <a:avLst/>
          </a:prstGeom>
          <a:solidFill>
            <a:srgbClr val="FFE6EB"/>
          </a:solidFill>
          <a:ln>
            <a:noFill/>
          </a:ln>
        </p:spPr>
        <p:txBody>
          <a:bodyPr/>
          <a:lstStyle/>
          <a:p>
            <a:endParaRPr lang="en-US"/>
          </a:p>
        </p:txBody>
      </p:sp>
      <p:sp>
        <p:nvSpPr>
          <p:cNvPr id="15" name="su-rule3">
            <a:extLst>
              <a:ext uri="{FF2B5EF4-FFF2-40B4-BE49-F238E27FC236}">
                <a16:creationId xmlns:a16="http://schemas.microsoft.com/office/drawing/2014/main" id="{F3410CF0-35B8-4894-7909-EFC1AF3A099D}"/>
              </a:ext>
            </a:extLst>
          </p:cNvPr>
          <p:cNvSpPr/>
          <p:nvPr/>
        </p:nvSpPr>
        <p:spPr>
          <a:xfrm>
            <a:off x="608822" y="4610605"/>
            <a:ext cx="6096000" cy="25400"/>
          </a:xfrm>
          <a:prstGeom prst="rect">
            <a:avLst/>
          </a:prstGeom>
          <a:solidFill>
            <a:srgbClr val="F5E7D9"/>
          </a:solidFill>
          <a:ln>
            <a:noFill/>
          </a:ln>
        </p:spPr>
        <p:txBody>
          <a:bodyPr/>
          <a:lstStyle/>
          <a:p>
            <a:endParaRPr lang="en-US"/>
          </a:p>
        </p:txBody>
      </p:sp>
      <p:sp>
        <p:nvSpPr>
          <p:cNvPr id="16" name="su-n4">
            <a:extLst>
              <a:ext uri="{FF2B5EF4-FFF2-40B4-BE49-F238E27FC236}">
                <a16:creationId xmlns:a16="http://schemas.microsoft.com/office/drawing/2014/main" id="{7CEAADB2-7538-009B-8DF6-944AE062B656}"/>
              </a:ext>
            </a:extLst>
          </p:cNvPr>
          <p:cNvSpPr txBox="1"/>
          <p:nvPr/>
        </p:nvSpPr>
        <p:spPr>
          <a:xfrm>
            <a:off x="608822" y="3533279"/>
            <a:ext cx="5883031" cy="508000"/>
          </a:xfrm>
          <a:prstGeom prst="rect">
            <a:avLst/>
          </a:prstGeom>
          <a:noFill/>
          <a:ln>
            <a:noFill/>
          </a:ln>
        </p:spPr>
        <p:txBody>
          <a:bodyPr wrap="none" lIns="0" tIns="0" rIns="0" bIns="0" rtlCol="0" anchor="ctr"/>
          <a:lstStyle/>
          <a:p>
            <a:pPr algn="l">
              <a:lnSpc>
                <a:spcPct val="120000"/>
              </a:lnSpc>
            </a:pPr>
            <a:r>
              <a:rPr lang="en-US" sz="3600" b="1" noProof="1">
                <a:solidFill>
                  <a:srgbClr val="FFC000"/>
                </a:solidFill>
                <a:latin typeface="+mj-lt"/>
                <a:ea typeface="Archivo Black"/>
              </a:rPr>
              <a:t>Curtailed</a:t>
            </a:r>
            <a:endParaRPr lang="en-US" sz="3600" b="1" noProof="1">
              <a:solidFill>
                <a:srgbClr val="FFC000"/>
              </a:solidFill>
              <a:latin typeface="+mj-lt"/>
            </a:endParaRPr>
          </a:p>
        </p:txBody>
      </p:sp>
      <p:sp>
        <p:nvSpPr>
          <p:cNvPr id="23" name="ms-c1">
            <a:extLst>
              <a:ext uri="{FF2B5EF4-FFF2-40B4-BE49-F238E27FC236}">
                <a16:creationId xmlns:a16="http://schemas.microsoft.com/office/drawing/2014/main" id="{9804420F-D141-A0BC-DB55-7CDAE1C83BC0}"/>
              </a:ext>
            </a:extLst>
          </p:cNvPr>
          <p:cNvSpPr txBox="1"/>
          <p:nvPr/>
        </p:nvSpPr>
        <p:spPr>
          <a:xfrm>
            <a:off x="608822" y="2916232"/>
            <a:ext cx="5254356" cy="525973"/>
          </a:xfrm>
          <a:prstGeom prst="rect">
            <a:avLst/>
          </a:prstGeom>
          <a:noFill/>
          <a:ln>
            <a:noFill/>
          </a:ln>
        </p:spPr>
        <p:txBody>
          <a:bodyPr wrap="square" lIns="0" tIns="0" rIns="0" bIns="0" rtlCol="0" anchor="t"/>
          <a:lstStyle/>
          <a:p>
            <a:pPr algn="l">
              <a:lnSpc>
                <a:spcPct val="150000"/>
              </a:lnSpc>
            </a:pPr>
            <a:r>
              <a:rPr lang="en-US" sz="1150" noProof="1">
                <a:solidFill>
                  <a:srgbClr val="14332B"/>
                </a:solidFill>
                <a:latin typeface="Liter"/>
                <a:ea typeface="Liter"/>
              </a:rPr>
              <a:t>of surveyed election observers and voters affirmed BVAS effectively minimized voter impersonation — 2025 quantitative study</a:t>
            </a:r>
            <a:endParaRPr lang="en-US" sz="1150" noProof="1"/>
          </a:p>
        </p:txBody>
      </p:sp>
      <p:sp>
        <p:nvSpPr>
          <p:cNvPr id="29" name="bottom-band">
            <a:extLst>
              <a:ext uri="{FF2B5EF4-FFF2-40B4-BE49-F238E27FC236}">
                <a16:creationId xmlns:a16="http://schemas.microsoft.com/office/drawing/2014/main" id="{04660354-DA7E-CA13-C328-00BCFE2C3747}"/>
              </a:ext>
            </a:extLst>
          </p:cNvPr>
          <p:cNvSpPr/>
          <p:nvPr/>
        </p:nvSpPr>
        <p:spPr>
          <a:xfrm>
            <a:off x="584200" y="5910868"/>
            <a:ext cx="5702300" cy="660184"/>
          </a:xfrm>
          <a:prstGeom prst="rect">
            <a:avLst/>
          </a:prstGeom>
          <a:solidFill>
            <a:srgbClr val="1F5C3F"/>
          </a:solidFill>
          <a:ln>
            <a:noFill/>
          </a:ln>
        </p:spPr>
        <p:txBody>
          <a:bodyPr/>
          <a:lstStyle/>
          <a:p>
            <a:endParaRPr lang="en-US"/>
          </a:p>
        </p:txBody>
      </p:sp>
      <p:sp>
        <p:nvSpPr>
          <p:cNvPr id="31" name="bottom-text">
            <a:extLst>
              <a:ext uri="{FF2B5EF4-FFF2-40B4-BE49-F238E27FC236}">
                <a16:creationId xmlns:a16="http://schemas.microsoft.com/office/drawing/2014/main" id="{942552B5-7010-022D-CD95-CC0B0E25B3BF}"/>
              </a:ext>
            </a:extLst>
          </p:cNvPr>
          <p:cNvSpPr txBox="1"/>
          <p:nvPr/>
        </p:nvSpPr>
        <p:spPr>
          <a:xfrm>
            <a:off x="658934" y="5834560"/>
            <a:ext cx="5552831" cy="812800"/>
          </a:xfrm>
          <a:prstGeom prst="rect">
            <a:avLst/>
          </a:prstGeom>
          <a:noFill/>
          <a:ln>
            <a:noFill/>
          </a:ln>
        </p:spPr>
        <p:txBody>
          <a:bodyPr wrap="square" lIns="0" tIns="0" rIns="0" bIns="0" rtlCol="0" anchor="ctr"/>
          <a:lstStyle/>
          <a:p>
            <a:pPr algn="ctr">
              <a:lnSpc>
                <a:spcPct val="120000"/>
              </a:lnSpc>
            </a:pPr>
            <a:r>
              <a:rPr lang="en-US" sz="1400" noProof="1">
                <a:solidFill>
                  <a:schemeClr val="bg2"/>
                </a:solidFill>
              </a:rPr>
              <a:t>Technology enables elections that are more efficient, transparent, inclusive and credible.</a:t>
            </a:r>
          </a:p>
        </p:txBody>
      </p:sp>
      <p:sp>
        <p:nvSpPr>
          <p:cNvPr id="8" name="ms-c3">
            <a:extLst>
              <a:ext uri="{FF2B5EF4-FFF2-40B4-BE49-F238E27FC236}">
                <a16:creationId xmlns:a16="http://schemas.microsoft.com/office/drawing/2014/main" id="{191D36C2-5FB7-A987-33CD-E97AFE3AE223}"/>
              </a:ext>
            </a:extLst>
          </p:cNvPr>
          <p:cNvSpPr txBox="1"/>
          <p:nvPr/>
        </p:nvSpPr>
        <p:spPr>
          <a:xfrm>
            <a:off x="608822" y="4075366"/>
            <a:ext cx="4318000" cy="558800"/>
          </a:xfrm>
          <a:prstGeom prst="rect">
            <a:avLst/>
          </a:prstGeom>
          <a:noFill/>
          <a:ln>
            <a:noFill/>
          </a:ln>
        </p:spPr>
        <p:txBody>
          <a:bodyPr wrap="square" lIns="0" tIns="0" rIns="0" bIns="0" rtlCol="0" anchor="t"/>
          <a:lstStyle/>
          <a:p>
            <a:pPr algn="l">
              <a:lnSpc>
                <a:spcPct val="150000"/>
              </a:lnSpc>
            </a:pPr>
            <a:r>
              <a:rPr lang="en-US" sz="1150" noProof="1">
                <a:solidFill>
                  <a:srgbClr val="14332B"/>
                </a:solidFill>
                <a:latin typeface="Liter"/>
                <a:ea typeface="Liter"/>
              </a:rPr>
              <a:t>multiple registration, proxy voting, double registration and over-voting through biometric screening</a:t>
            </a:r>
            <a:endParaRPr lang="en-US" sz="1150" noProof="1"/>
          </a:p>
        </p:txBody>
      </p:sp>
      <p:pic>
        <p:nvPicPr>
          <p:cNvPr id="19" name="Picture 18">
            <a:extLst>
              <a:ext uri="{FF2B5EF4-FFF2-40B4-BE49-F238E27FC236}">
                <a16:creationId xmlns:a16="http://schemas.microsoft.com/office/drawing/2014/main" id="{35DC7E6F-7147-39B6-01D6-0A828A019E62}"/>
              </a:ext>
            </a:extLst>
          </p:cNvPr>
          <p:cNvPicPr>
            <a:picLocks noChangeAspect="1"/>
          </p:cNvPicPr>
          <p:nvPr/>
        </p:nvPicPr>
        <p:blipFill>
          <a:blip r:embed="rId2"/>
          <a:srcRect l="34839"/>
          <a:stretch>
            <a:fillRect/>
          </a:stretch>
        </p:blipFill>
        <p:spPr>
          <a:xfrm>
            <a:off x="7401302" y="-12700"/>
            <a:ext cx="4902200" cy="6883399"/>
          </a:xfrm>
          <a:prstGeom prst="rect">
            <a:avLst/>
          </a:prstGeom>
        </p:spPr>
      </p:pic>
      <p:sp>
        <p:nvSpPr>
          <p:cNvPr id="4" name="su-img-donut">
            <a:extLst>
              <a:ext uri="{FF2B5EF4-FFF2-40B4-BE49-F238E27FC236}">
                <a16:creationId xmlns:a16="http://schemas.microsoft.com/office/drawing/2014/main" id="{3BF05C26-F33F-A3EB-9E4C-59BE3FDE1014}"/>
              </a:ext>
            </a:extLst>
          </p:cNvPr>
          <p:cNvSpPr/>
          <p:nvPr/>
        </p:nvSpPr>
        <p:spPr>
          <a:xfrm>
            <a:off x="6827848" y="3854450"/>
            <a:ext cx="736600" cy="736600"/>
          </a:xfrm>
          <a:prstGeom prst="donut">
            <a:avLst>
              <a:gd name="adj" fmla="val 22000"/>
            </a:avLst>
          </a:prstGeom>
          <a:solidFill>
            <a:srgbClr val="F2A93B"/>
          </a:solidFill>
          <a:ln>
            <a:noFill/>
          </a:ln>
        </p:spPr>
        <p:txBody>
          <a:bodyPr/>
          <a:lstStyle/>
          <a:p>
            <a:endParaRPr lang="en-US"/>
          </a:p>
        </p:txBody>
      </p:sp>
      <p:sp>
        <p:nvSpPr>
          <p:cNvPr id="3" name="su-img-chip">
            <a:extLst>
              <a:ext uri="{FF2B5EF4-FFF2-40B4-BE49-F238E27FC236}">
                <a16:creationId xmlns:a16="http://schemas.microsoft.com/office/drawing/2014/main" id="{37F77410-0EE6-5264-6775-6DCC04239684}"/>
              </a:ext>
            </a:extLst>
          </p:cNvPr>
          <p:cNvSpPr/>
          <p:nvPr/>
        </p:nvSpPr>
        <p:spPr>
          <a:xfrm>
            <a:off x="6867902" y="1348581"/>
            <a:ext cx="660400" cy="660400"/>
          </a:xfrm>
          <a:prstGeom prst="rect">
            <a:avLst/>
          </a:prstGeom>
          <a:solidFill>
            <a:srgbClr val="FFE6EB"/>
          </a:solidFill>
          <a:ln>
            <a:noFill/>
          </a:ln>
        </p:spPr>
        <p:txBody>
          <a:bodyPr/>
          <a:lstStyle/>
          <a:p>
            <a:endParaRPr lang="en-US"/>
          </a:p>
        </p:txBody>
      </p:sp>
      <p:sp>
        <p:nvSpPr>
          <p:cNvPr id="18" name="su-source">
            <a:extLst>
              <a:ext uri="{FF2B5EF4-FFF2-40B4-BE49-F238E27FC236}">
                <a16:creationId xmlns:a16="http://schemas.microsoft.com/office/drawing/2014/main" id="{4778A04E-AD57-8B20-2094-C1B9FF9616E2}"/>
              </a:ext>
            </a:extLst>
          </p:cNvPr>
          <p:cNvSpPr txBox="1"/>
          <p:nvPr/>
        </p:nvSpPr>
        <p:spPr>
          <a:xfrm>
            <a:off x="8180398" y="6609543"/>
            <a:ext cx="5181600" cy="330200"/>
          </a:xfrm>
          <a:prstGeom prst="rect">
            <a:avLst/>
          </a:prstGeom>
          <a:noFill/>
          <a:ln>
            <a:noFill/>
          </a:ln>
        </p:spPr>
        <p:txBody>
          <a:bodyPr wrap="square" lIns="0" tIns="0" rIns="0" bIns="0" rtlCol="0" anchor="t"/>
          <a:lstStyle/>
          <a:p>
            <a:pPr algn="l">
              <a:lnSpc>
                <a:spcPct val="140000"/>
              </a:lnSpc>
            </a:pPr>
            <a:r>
              <a:rPr lang="en-US" sz="900" noProof="1">
                <a:solidFill>
                  <a:srgbClr val="6E7F77"/>
                </a:solidFill>
                <a:latin typeface="Liter"/>
                <a:ea typeface="Liter"/>
              </a:rPr>
              <a:t>Sources: </a:t>
            </a:r>
            <a:r>
              <a:rPr lang="en-US" sz="900" u="sng" noProof="1">
                <a:solidFill>
                  <a:srgbClr val="0563C1"/>
                </a:solidFill>
                <a:latin typeface="Liter"/>
                <a:ea typeface="Liter"/>
                <a:hlinkClick r:id="rId3"/>
              </a:rPr>
              <a:t>NILDS study on Bayelsa 2023</a:t>
            </a:r>
            <a:r>
              <a:rPr lang="en-US" sz="900" noProof="1">
                <a:solidFill>
                  <a:srgbClr val="6E7F77"/>
                </a:solidFill>
                <a:latin typeface="Liter"/>
                <a:ea typeface="Liter"/>
              </a:rPr>
              <a:t>; </a:t>
            </a:r>
            <a:r>
              <a:rPr lang="en-US" sz="900" u="sng" noProof="1">
                <a:solidFill>
                  <a:srgbClr val="0563C1"/>
                </a:solidFill>
                <a:latin typeface="Liter"/>
                <a:ea typeface="Liter"/>
                <a:hlinkClick r:id="rId4"/>
              </a:rPr>
              <a:t>Premium Times, 2026</a:t>
            </a:r>
            <a:r>
              <a:rPr lang="en-US" sz="900" noProof="1">
                <a:solidFill>
                  <a:srgbClr val="6E7F77"/>
                </a:solidFill>
                <a:latin typeface="Liter"/>
                <a:ea typeface="Liter"/>
              </a:rPr>
              <a:t>.</a:t>
            </a:r>
            <a:endParaRPr lang="en-US" sz="900" noProof="1"/>
          </a:p>
        </p:txBody>
      </p:sp>
      <p:sp>
        <p:nvSpPr>
          <p:cNvPr id="13" name="su-n4">
            <a:extLst>
              <a:ext uri="{FF2B5EF4-FFF2-40B4-BE49-F238E27FC236}">
                <a16:creationId xmlns:a16="http://schemas.microsoft.com/office/drawing/2014/main" id="{69994673-B592-D26D-B69A-AAD1590E49CC}"/>
              </a:ext>
            </a:extLst>
          </p:cNvPr>
          <p:cNvSpPr txBox="1"/>
          <p:nvPr/>
        </p:nvSpPr>
        <p:spPr>
          <a:xfrm>
            <a:off x="608822" y="4685136"/>
            <a:ext cx="5883031" cy="508000"/>
          </a:xfrm>
          <a:prstGeom prst="rect">
            <a:avLst/>
          </a:prstGeom>
          <a:noFill/>
          <a:ln>
            <a:noFill/>
          </a:ln>
        </p:spPr>
        <p:txBody>
          <a:bodyPr wrap="none" lIns="0" tIns="0" rIns="0" bIns="0" rtlCol="0" anchor="ctr"/>
          <a:lstStyle/>
          <a:p>
            <a:pPr algn="l">
              <a:lnSpc>
                <a:spcPct val="120000"/>
              </a:lnSpc>
            </a:pPr>
            <a:r>
              <a:rPr lang="en-US" sz="3600" b="1" noProof="1">
                <a:solidFill>
                  <a:schemeClr val="accent5">
                    <a:lumMod val="50000"/>
                  </a:schemeClr>
                </a:solidFill>
                <a:latin typeface="+mj-lt"/>
                <a:ea typeface="Archivo Black"/>
              </a:rPr>
              <a:t>Faster</a:t>
            </a:r>
            <a:endParaRPr lang="en-US" sz="3600" b="1" noProof="1">
              <a:solidFill>
                <a:schemeClr val="accent5">
                  <a:lumMod val="50000"/>
                </a:schemeClr>
              </a:solidFill>
              <a:latin typeface="+mj-lt"/>
            </a:endParaRPr>
          </a:p>
        </p:txBody>
      </p:sp>
      <p:sp>
        <p:nvSpPr>
          <p:cNvPr id="17" name="ms-c3">
            <a:extLst>
              <a:ext uri="{FF2B5EF4-FFF2-40B4-BE49-F238E27FC236}">
                <a16:creationId xmlns:a16="http://schemas.microsoft.com/office/drawing/2014/main" id="{549A4024-5164-DB09-9E18-833606876DE2}"/>
              </a:ext>
            </a:extLst>
          </p:cNvPr>
          <p:cNvSpPr txBox="1"/>
          <p:nvPr/>
        </p:nvSpPr>
        <p:spPr>
          <a:xfrm>
            <a:off x="634222" y="5170319"/>
            <a:ext cx="5228956" cy="558800"/>
          </a:xfrm>
          <a:prstGeom prst="rect">
            <a:avLst/>
          </a:prstGeom>
          <a:noFill/>
          <a:ln>
            <a:noFill/>
          </a:ln>
        </p:spPr>
        <p:txBody>
          <a:bodyPr wrap="square" lIns="0" tIns="0" rIns="0" bIns="0" rtlCol="0" anchor="t"/>
          <a:lstStyle/>
          <a:p>
            <a:pPr>
              <a:lnSpc>
                <a:spcPct val="150000"/>
              </a:lnSpc>
            </a:pPr>
            <a:r>
              <a:rPr lang="en-US" sz="1150" noProof="1">
                <a:solidFill>
                  <a:srgbClr val="14332B"/>
                </a:solidFill>
                <a:latin typeface="Liter" panose="020B0604020202020204" charset="0"/>
                <a:ea typeface="Liter"/>
              </a:rPr>
              <a:t>voters’ card transfers and location updates, </a:t>
            </a:r>
            <a:r>
              <a:rPr lang="en-US" sz="1150" dirty="0">
                <a:latin typeface="Liter" panose="020B0604020202020204" charset="0"/>
              </a:rPr>
              <a:t>eliminating long wait times and queuing at physical offices.</a:t>
            </a:r>
            <a:r>
              <a:rPr lang="en-US" sz="1150" noProof="1">
                <a:solidFill>
                  <a:srgbClr val="14332B"/>
                </a:solidFill>
                <a:latin typeface="Liter" panose="020B0604020202020204" charset="0"/>
                <a:ea typeface="Liter"/>
              </a:rPr>
              <a:t> </a:t>
            </a:r>
            <a:endParaRPr lang="en-US" sz="1150" noProof="1">
              <a:latin typeface="Liter" panose="020B0604020202020204" charset="0"/>
            </a:endParaRPr>
          </a:p>
        </p:txBody>
      </p:sp>
    </p:spTree>
    <p:extLst>
      <p:ext uri="{BB962C8B-B14F-4D97-AF65-F5344CB8AC3E}">
        <p14:creationId xmlns:p14="http://schemas.microsoft.com/office/powerpoint/2010/main" val="2552511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378712" y="3190142"/>
            <a:ext cx="4144807" cy="1431054"/>
          </a:xfrm>
          <a:custGeom>
            <a:avLst/>
            <a:gdLst/>
            <a:ahLst/>
            <a:cxnLst/>
            <a:rect l="l" t="t" r="r" b="b"/>
            <a:pathLst>
              <a:path w="5278478" h="2146581">
                <a:moveTo>
                  <a:pt x="0" y="0"/>
                </a:moveTo>
                <a:lnTo>
                  <a:pt x="5278478" y="0"/>
                </a:lnTo>
                <a:lnTo>
                  <a:pt x="5278478" y="2146582"/>
                </a:lnTo>
                <a:lnTo>
                  <a:pt x="0" y="214658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3" name="Freeform 3"/>
          <p:cNvSpPr/>
          <p:nvPr/>
        </p:nvSpPr>
        <p:spPr>
          <a:xfrm rot="-5400000">
            <a:off x="4465271" y="3190142"/>
            <a:ext cx="4144807" cy="1431054"/>
          </a:xfrm>
          <a:custGeom>
            <a:avLst/>
            <a:gdLst/>
            <a:ahLst/>
            <a:cxnLst/>
            <a:rect l="l" t="t" r="r" b="b"/>
            <a:pathLst>
              <a:path w="5278478" h="2146581">
                <a:moveTo>
                  <a:pt x="0" y="0"/>
                </a:moveTo>
                <a:lnTo>
                  <a:pt x="5278478" y="0"/>
                </a:lnTo>
                <a:lnTo>
                  <a:pt x="5278478" y="2146582"/>
                </a:lnTo>
                <a:lnTo>
                  <a:pt x="0" y="2146582"/>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sz="1200"/>
          </a:p>
        </p:txBody>
      </p:sp>
      <p:grpSp>
        <p:nvGrpSpPr>
          <p:cNvPr id="4" name="Group 4"/>
          <p:cNvGrpSpPr/>
          <p:nvPr/>
        </p:nvGrpSpPr>
        <p:grpSpPr>
          <a:xfrm>
            <a:off x="4043852" y="2431176"/>
            <a:ext cx="1588103" cy="3188089"/>
            <a:chOff x="0" y="0"/>
            <a:chExt cx="640215" cy="1012174"/>
          </a:xfrm>
        </p:grpSpPr>
        <p:sp>
          <p:nvSpPr>
            <p:cNvPr id="5" name="Freeform 5"/>
            <p:cNvSpPr/>
            <p:nvPr/>
          </p:nvSpPr>
          <p:spPr>
            <a:xfrm>
              <a:off x="0" y="0"/>
              <a:ext cx="640215" cy="1012174"/>
            </a:xfrm>
            <a:custGeom>
              <a:avLst/>
              <a:gdLst/>
              <a:ahLst/>
              <a:cxnLst/>
              <a:rect l="l" t="t" r="r" b="b"/>
              <a:pathLst>
                <a:path w="640215" h="1012174">
                  <a:moveTo>
                    <a:pt x="64999" y="0"/>
                  </a:moveTo>
                  <a:lnTo>
                    <a:pt x="575216" y="0"/>
                  </a:lnTo>
                  <a:cubicBezTo>
                    <a:pt x="611114" y="0"/>
                    <a:pt x="640215" y="29101"/>
                    <a:pt x="640215" y="64999"/>
                  </a:cubicBezTo>
                  <a:lnTo>
                    <a:pt x="640215" y="947174"/>
                  </a:lnTo>
                  <a:cubicBezTo>
                    <a:pt x="640215" y="983072"/>
                    <a:pt x="611114" y="1012174"/>
                    <a:pt x="575216" y="1012174"/>
                  </a:cubicBezTo>
                  <a:lnTo>
                    <a:pt x="64999" y="1012174"/>
                  </a:lnTo>
                  <a:cubicBezTo>
                    <a:pt x="29101" y="1012174"/>
                    <a:pt x="0" y="983072"/>
                    <a:pt x="0" y="947174"/>
                  </a:cubicBezTo>
                  <a:lnTo>
                    <a:pt x="0" y="64999"/>
                  </a:lnTo>
                  <a:cubicBezTo>
                    <a:pt x="0" y="29101"/>
                    <a:pt x="29101" y="0"/>
                    <a:pt x="64999" y="0"/>
                  </a:cubicBezTo>
                  <a:close/>
                </a:path>
              </a:pathLst>
            </a:custGeom>
            <a:solidFill>
              <a:schemeClr val="bg2"/>
            </a:solidFill>
          </p:spPr>
          <p:txBody>
            <a:bodyPr/>
            <a:lstStyle/>
            <a:p>
              <a:endParaRPr lang="en-US" sz="1200"/>
            </a:p>
          </p:txBody>
        </p:sp>
        <p:sp>
          <p:nvSpPr>
            <p:cNvPr id="6" name="TextBox 6"/>
            <p:cNvSpPr txBox="1"/>
            <p:nvPr/>
          </p:nvSpPr>
          <p:spPr>
            <a:xfrm>
              <a:off x="0" y="-38100"/>
              <a:ext cx="640215" cy="1050274"/>
            </a:xfrm>
            <a:prstGeom prst="rect">
              <a:avLst/>
            </a:prstGeom>
          </p:spPr>
          <p:txBody>
            <a:bodyPr lIns="33867" tIns="33867" rIns="33867" bIns="33867" rtlCol="0" anchor="ctr"/>
            <a:lstStyle/>
            <a:p>
              <a:pPr>
                <a:lnSpc>
                  <a:spcPts val="1493"/>
                </a:lnSpc>
              </a:pPr>
              <a:endParaRPr sz="1200"/>
            </a:p>
          </p:txBody>
        </p:sp>
      </p:grpSp>
      <p:grpSp>
        <p:nvGrpSpPr>
          <p:cNvPr id="7" name="Group 7"/>
          <p:cNvGrpSpPr/>
          <p:nvPr/>
        </p:nvGrpSpPr>
        <p:grpSpPr>
          <a:xfrm>
            <a:off x="6152097" y="2431176"/>
            <a:ext cx="1588103" cy="3188089"/>
            <a:chOff x="0" y="0"/>
            <a:chExt cx="640215" cy="1012174"/>
          </a:xfrm>
        </p:grpSpPr>
        <p:sp>
          <p:nvSpPr>
            <p:cNvPr id="8" name="Freeform 8"/>
            <p:cNvSpPr/>
            <p:nvPr/>
          </p:nvSpPr>
          <p:spPr>
            <a:xfrm>
              <a:off x="0" y="0"/>
              <a:ext cx="640215" cy="1012174"/>
            </a:xfrm>
            <a:custGeom>
              <a:avLst/>
              <a:gdLst/>
              <a:ahLst/>
              <a:cxnLst/>
              <a:rect l="l" t="t" r="r" b="b"/>
              <a:pathLst>
                <a:path w="640215" h="1012174">
                  <a:moveTo>
                    <a:pt x="64999" y="0"/>
                  </a:moveTo>
                  <a:lnTo>
                    <a:pt x="575216" y="0"/>
                  </a:lnTo>
                  <a:cubicBezTo>
                    <a:pt x="611114" y="0"/>
                    <a:pt x="640215" y="29101"/>
                    <a:pt x="640215" y="64999"/>
                  </a:cubicBezTo>
                  <a:lnTo>
                    <a:pt x="640215" y="947174"/>
                  </a:lnTo>
                  <a:cubicBezTo>
                    <a:pt x="640215" y="983072"/>
                    <a:pt x="611114" y="1012174"/>
                    <a:pt x="575216" y="1012174"/>
                  </a:cubicBezTo>
                  <a:lnTo>
                    <a:pt x="64999" y="1012174"/>
                  </a:lnTo>
                  <a:cubicBezTo>
                    <a:pt x="29101" y="1012174"/>
                    <a:pt x="0" y="983072"/>
                    <a:pt x="0" y="947174"/>
                  </a:cubicBezTo>
                  <a:lnTo>
                    <a:pt x="0" y="64999"/>
                  </a:lnTo>
                  <a:cubicBezTo>
                    <a:pt x="0" y="29101"/>
                    <a:pt x="29101" y="0"/>
                    <a:pt x="64999" y="0"/>
                  </a:cubicBezTo>
                  <a:close/>
                </a:path>
              </a:pathLst>
            </a:custGeom>
            <a:solidFill>
              <a:schemeClr val="bg2"/>
            </a:solidFill>
          </p:spPr>
          <p:txBody>
            <a:bodyPr/>
            <a:lstStyle/>
            <a:p>
              <a:endParaRPr lang="en-US" sz="1200"/>
            </a:p>
          </p:txBody>
        </p:sp>
        <p:sp>
          <p:nvSpPr>
            <p:cNvPr id="9" name="TextBox 9"/>
            <p:cNvSpPr txBox="1"/>
            <p:nvPr/>
          </p:nvSpPr>
          <p:spPr>
            <a:xfrm>
              <a:off x="0" y="-38100"/>
              <a:ext cx="640215" cy="1050274"/>
            </a:xfrm>
            <a:prstGeom prst="rect">
              <a:avLst/>
            </a:prstGeom>
          </p:spPr>
          <p:txBody>
            <a:bodyPr lIns="33867" tIns="33867" rIns="33867" bIns="33867" rtlCol="0" anchor="ctr"/>
            <a:lstStyle/>
            <a:p>
              <a:pPr>
                <a:lnSpc>
                  <a:spcPts val="1493"/>
                </a:lnSpc>
              </a:pPr>
              <a:endParaRPr sz="1200"/>
            </a:p>
          </p:txBody>
        </p:sp>
      </p:grpSp>
      <p:sp>
        <p:nvSpPr>
          <p:cNvPr id="10" name="Freeform 10"/>
          <p:cNvSpPr/>
          <p:nvPr/>
        </p:nvSpPr>
        <p:spPr>
          <a:xfrm rot="-5400000">
            <a:off x="6551831" y="3190142"/>
            <a:ext cx="4144807" cy="1431054"/>
          </a:xfrm>
          <a:custGeom>
            <a:avLst/>
            <a:gdLst/>
            <a:ahLst/>
            <a:cxnLst/>
            <a:rect l="l" t="t" r="r" b="b"/>
            <a:pathLst>
              <a:path w="5278478" h="2146581">
                <a:moveTo>
                  <a:pt x="0" y="0"/>
                </a:moveTo>
                <a:lnTo>
                  <a:pt x="5278478" y="0"/>
                </a:lnTo>
                <a:lnTo>
                  <a:pt x="5278478" y="2146582"/>
                </a:lnTo>
                <a:lnTo>
                  <a:pt x="0" y="2146582"/>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1200"/>
          </a:p>
        </p:txBody>
      </p:sp>
      <p:sp>
        <p:nvSpPr>
          <p:cNvPr id="11" name="Freeform 11"/>
          <p:cNvSpPr/>
          <p:nvPr/>
        </p:nvSpPr>
        <p:spPr>
          <a:xfrm rot="-5400000">
            <a:off x="8638390" y="3190142"/>
            <a:ext cx="4144807" cy="1431054"/>
          </a:xfrm>
          <a:custGeom>
            <a:avLst/>
            <a:gdLst/>
            <a:ahLst/>
            <a:cxnLst/>
            <a:rect l="l" t="t" r="r" b="b"/>
            <a:pathLst>
              <a:path w="5278478" h="2146581">
                <a:moveTo>
                  <a:pt x="0" y="0"/>
                </a:moveTo>
                <a:lnTo>
                  <a:pt x="5278478" y="0"/>
                </a:lnTo>
                <a:lnTo>
                  <a:pt x="5278478" y="2146582"/>
                </a:lnTo>
                <a:lnTo>
                  <a:pt x="0" y="2146582"/>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sz="1200"/>
          </a:p>
        </p:txBody>
      </p:sp>
      <p:grpSp>
        <p:nvGrpSpPr>
          <p:cNvPr id="13" name="Group 13"/>
          <p:cNvGrpSpPr/>
          <p:nvPr/>
        </p:nvGrpSpPr>
        <p:grpSpPr>
          <a:xfrm>
            <a:off x="8260342" y="2431176"/>
            <a:ext cx="1588103" cy="3188089"/>
            <a:chOff x="0" y="0"/>
            <a:chExt cx="640215" cy="1012174"/>
          </a:xfrm>
        </p:grpSpPr>
        <p:sp>
          <p:nvSpPr>
            <p:cNvPr id="14" name="Freeform 14"/>
            <p:cNvSpPr/>
            <p:nvPr/>
          </p:nvSpPr>
          <p:spPr>
            <a:xfrm>
              <a:off x="0" y="0"/>
              <a:ext cx="640215" cy="1012174"/>
            </a:xfrm>
            <a:custGeom>
              <a:avLst/>
              <a:gdLst/>
              <a:ahLst/>
              <a:cxnLst/>
              <a:rect l="l" t="t" r="r" b="b"/>
              <a:pathLst>
                <a:path w="640215" h="1012174">
                  <a:moveTo>
                    <a:pt x="64999" y="0"/>
                  </a:moveTo>
                  <a:lnTo>
                    <a:pt x="575216" y="0"/>
                  </a:lnTo>
                  <a:cubicBezTo>
                    <a:pt x="611114" y="0"/>
                    <a:pt x="640215" y="29101"/>
                    <a:pt x="640215" y="64999"/>
                  </a:cubicBezTo>
                  <a:lnTo>
                    <a:pt x="640215" y="947174"/>
                  </a:lnTo>
                  <a:cubicBezTo>
                    <a:pt x="640215" y="983072"/>
                    <a:pt x="611114" y="1012174"/>
                    <a:pt x="575216" y="1012174"/>
                  </a:cubicBezTo>
                  <a:lnTo>
                    <a:pt x="64999" y="1012174"/>
                  </a:lnTo>
                  <a:cubicBezTo>
                    <a:pt x="29101" y="1012174"/>
                    <a:pt x="0" y="983072"/>
                    <a:pt x="0" y="947174"/>
                  </a:cubicBezTo>
                  <a:lnTo>
                    <a:pt x="0" y="64999"/>
                  </a:lnTo>
                  <a:cubicBezTo>
                    <a:pt x="0" y="29101"/>
                    <a:pt x="29101" y="0"/>
                    <a:pt x="64999" y="0"/>
                  </a:cubicBezTo>
                  <a:close/>
                </a:path>
              </a:pathLst>
            </a:custGeom>
            <a:solidFill>
              <a:schemeClr val="bg2"/>
            </a:solidFill>
          </p:spPr>
          <p:txBody>
            <a:bodyPr/>
            <a:lstStyle/>
            <a:p>
              <a:endParaRPr lang="en-US" sz="1200"/>
            </a:p>
          </p:txBody>
        </p:sp>
        <p:sp>
          <p:nvSpPr>
            <p:cNvPr id="15" name="TextBox 15"/>
            <p:cNvSpPr txBox="1"/>
            <p:nvPr/>
          </p:nvSpPr>
          <p:spPr>
            <a:xfrm>
              <a:off x="0" y="-38100"/>
              <a:ext cx="640215" cy="1050274"/>
            </a:xfrm>
            <a:prstGeom prst="rect">
              <a:avLst/>
            </a:prstGeom>
          </p:spPr>
          <p:txBody>
            <a:bodyPr lIns="33867" tIns="33867" rIns="33867" bIns="33867" rtlCol="0" anchor="ctr"/>
            <a:lstStyle/>
            <a:p>
              <a:pPr>
                <a:lnSpc>
                  <a:spcPts val="1493"/>
                </a:lnSpc>
              </a:pPr>
              <a:endParaRPr sz="1200"/>
            </a:p>
          </p:txBody>
        </p:sp>
      </p:grpSp>
      <p:grpSp>
        <p:nvGrpSpPr>
          <p:cNvPr id="16" name="Group 16"/>
          <p:cNvGrpSpPr/>
          <p:nvPr/>
        </p:nvGrpSpPr>
        <p:grpSpPr>
          <a:xfrm>
            <a:off x="10368587" y="2431176"/>
            <a:ext cx="1588103" cy="3188089"/>
            <a:chOff x="0" y="0"/>
            <a:chExt cx="640215" cy="1012174"/>
          </a:xfrm>
        </p:grpSpPr>
        <p:sp>
          <p:nvSpPr>
            <p:cNvPr id="17" name="Freeform 17"/>
            <p:cNvSpPr/>
            <p:nvPr/>
          </p:nvSpPr>
          <p:spPr>
            <a:xfrm>
              <a:off x="0" y="0"/>
              <a:ext cx="640215" cy="1012174"/>
            </a:xfrm>
            <a:custGeom>
              <a:avLst/>
              <a:gdLst/>
              <a:ahLst/>
              <a:cxnLst/>
              <a:rect l="l" t="t" r="r" b="b"/>
              <a:pathLst>
                <a:path w="640215" h="1012174">
                  <a:moveTo>
                    <a:pt x="64999" y="0"/>
                  </a:moveTo>
                  <a:lnTo>
                    <a:pt x="575216" y="0"/>
                  </a:lnTo>
                  <a:cubicBezTo>
                    <a:pt x="611114" y="0"/>
                    <a:pt x="640215" y="29101"/>
                    <a:pt x="640215" y="64999"/>
                  </a:cubicBezTo>
                  <a:lnTo>
                    <a:pt x="640215" y="947174"/>
                  </a:lnTo>
                  <a:cubicBezTo>
                    <a:pt x="640215" y="983072"/>
                    <a:pt x="611114" y="1012174"/>
                    <a:pt x="575216" y="1012174"/>
                  </a:cubicBezTo>
                  <a:lnTo>
                    <a:pt x="64999" y="1012174"/>
                  </a:lnTo>
                  <a:cubicBezTo>
                    <a:pt x="29101" y="1012174"/>
                    <a:pt x="0" y="983072"/>
                    <a:pt x="0" y="947174"/>
                  </a:cubicBezTo>
                  <a:lnTo>
                    <a:pt x="0" y="64999"/>
                  </a:lnTo>
                  <a:cubicBezTo>
                    <a:pt x="0" y="29101"/>
                    <a:pt x="29101" y="0"/>
                    <a:pt x="64999" y="0"/>
                  </a:cubicBezTo>
                  <a:close/>
                </a:path>
              </a:pathLst>
            </a:custGeom>
            <a:solidFill>
              <a:schemeClr val="bg2"/>
            </a:solidFill>
          </p:spPr>
          <p:txBody>
            <a:bodyPr/>
            <a:lstStyle/>
            <a:p>
              <a:endParaRPr lang="en-US" sz="1200" dirty="0"/>
            </a:p>
          </p:txBody>
        </p:sp>
        <p:sp>
          <p:nvSpPr>
            <p:cNvPr id="18" name="TextBox 18"/>
            <p:cNvSpPr txBox="1"/>
            <p:nvPr/>
          </p:nvSpPr>
          <p:spPr>
            <a:xfrm>
              <a:off x="0" y="-38100"/>
              <a:ext cx="640215" cy="1050274"/>
            </a:xfrm>
            <a:prstGeom prst="rect">
              <a:avLst/>
            </a:prstGeom>
          </p:spPr>
          <p:txBody>
            <a:bodyPr lIns="33867" tIns="33867" rIns="33867" bIns="33867" rtlCol="0" anchor="ctr"/>
            <a:lstStyle/>
            <a:p>
              <a:pPr>
                <a:lnSpc>
                  <a:spcPts val="1493"/>
                </a:lnSpc>
              </a:pPr>
              <a:endParaRPr sz="1200"/>
            </a:p>
          </p:txBody>
        </p:sp>
      </p:grpSp>
      <p:grpSp>
        <p:nvGrpSpPr>
          <p:cNvPr id="22" name="Group 22"/>
          <p:cNvGrpSpPr/>
          <p:nvPr/>
        </p:nvGrpSpPr>
        <p:grpSpPr>
          <a:xfrm>
            <a:off x="5209099" y="2219750"/>
            <a:ext cx="422855" cy="422855"/>
            <a:chOff x="0" y="0"/>
            <a:chExt cx="167054" cy="167054"/>
          </a:xfrm>
        </p:grpSpPr>
        <p:sp>
          <p:nvSpPr>
            <p:cNvPr id="23" name="Freeform 23"/>
            <p:cNvSpPr/>
            <p:nvPr/>
          </p:nvSpPr>
          <p:spPr>
            <a:xfrm>
              <a:off x="0" y="0"/>
              <a:ext cx="167054" cy="167054"/>
            </a:xfrm>
            <a:custGeom>
              <a:avLst/>
              <a:gdLst/>
              <a:ahLst/>
              <a:cxnLst/>
              <a:rect l="l" t="t" r="r" b="b"/>
              <a:pathLst>
                <a:path w="167054" h="167054">
                  <a:moveTo>
                    <a:pt x="83527" y="0"/>
                  </a:moveTo>
                  <a:lnTo>
                    <a:pt x="83527" y="0"/>
                  </a:lnTo>
                  <a:cubicBezTo>
                    <a:pt x="129658" y="0"/>
                    <a:pt x="167054" y="37396"/>
                    <a:pt x="167054" y="83527"/>
                  </a:cubicBezTo>
                  <a:lnTo>
                    <a:pt x="167054" y="83527"/>
                  </a:lnTo>
                  <a:cubicBezTo>
                    <a:pt x="167054" y="129658"/>
                    <a:pt x="129658" y="167054"/>
                    <a:pt x="83527" y="167054"/>
                  </a:cubicBezTo>
                  <a:lnTo>
                    <a:pt x="83527" y="167054"/>
                  </a:lnTo>
                  <a:cubicBezTo>
                    <a:pt x="37396" y="167054"/>
                    <a:pt x="0" y="129658"/>
                    <a:pt x="0" y="83527"/>
                  </a:cubicBezTo>
                  <a:lnTo>
                    <a:pt x="0" y="83527"/>
                  </a:lnTo>
                  <a:cubicBezTo>
                    <a:pt x="0" y="37396"/>
                    <a:pt x="37396" y="0"/>
                    <a:pt x="83527" y="0"/>
                  </a:cubicBezTo>
                  <a:close/>
                </a:path>
              </a:pathLst>
            </a:custGeom>
            <a:solidFill>
              <a:srgbClr val="A6DF18"/>
            </a:solidFill>
          </p:spPr>
          <p:txBody>
            <a:bodyPr/>
            <a:lstStyle/>
            <a:p>
              <a:endParaRPr lang="en-US" sz="1200"/>
            </a:p>
          </p:txBody>
        </p:sp>
        <p:sp>
          <p:nvSpPr>
            <p:cNvPr id="24" name="TextBox 24"/>
            <p:cNvSpPr txBox="1"/>
            <p:nvPr/>
          </p:nvSpPr>
          <p:spPr>
            <a:xfrm>
              <a:off x="0" y="-38100"/>
              <a:ext cx="167054" cy="205154"/>
            </a:xfrm>
            <a:prstGeom prst="rect">
              <a:avLst/>
            </a:prstGeom>
          </p:spPr>
          <p:txBody>
            <a:bodyPr lIns="33867" tIns="33867" rIns="33867" bIns="33867" rtlCol="0" anchor="ctr"/>
            <a:lstStyle/>
            <a:p>
              <a:pPr algn="ctr">
                <a:lnSpc>
                  <a:spcPts val="1773"/>
                </a:lnSpc>
                <a:spcBef>
                  <a:spcPct val="0"/>
                </a:spcBef>
              </a:pPr>
              <a:r>
                <a:rPr lang="en-US" sz="1266" b="1">
                  <a:solidFill>
                    <a:srgbClr val="000000"/>
                  </a:solidFill>
                  <a:latin typeface="DM Sans Bold"/>
                  <a:ea typeface="DM Sans Bold"/>
                  <a:cs typeface="DM Sans Bold"/>
                  <a:sym typeface="DM Sans Bold"/>
                </a:rPr>
                <a:t>1</a:t>
              </a:r>
            </a:p>
          </p:txBody>
        </p:sp>
      </p:grpSp>
      <p:grpSp>
        <p:nvGrpSpPr>
          <p:cNvPr id="25" name="Group 25"/>
          <p:cNvGrpSpPr/>
          <p:nvPr/>
        </p:nvGrpSpPr>
        <p:grpSpPr>
          <a:xfrm>
            <a:off x="7316395" y="2219750"/>
            <a:ext cx="422855" cy="422855"/>
            <a:chOff x="0" y="0"/>
            <a:chExt cx="167054" cy="167054"/>
          </a:xfrm>
        </p:grpSpPr>
        <p:sp>
          <p:nvSpPr>
            <p:cNvPr id="26" name="Freeform 26"/>
            <p:cNvSpPr/>
            <p:nvPr/>
          </p:nvSpPr>
          <p:spPr>
            <a:xfrm>
              <a:off x="0" y="0"/>
              <a:ext cx="167054" cy="167054"/>
            </a:xfrm>
            <a:custGeom>
              <a:avLst/>
              <a:gdLst/>
              <a:ahLst/>
              <a:cxnLst/>
              <a:rect l="l" t="t" r="r" b="b"/>
              <a:pathLst>
                <a:path w="167054" h="167054">
                  <a:moveTo>
                    <a:pt x="83527" y="0"/>
                  </a:moveTo>
                  <a:lnTo>
                    <a:pt x="83527" y="0"/>
                  </a:lnTo>
                  <a:cubicBezTo>
                    <a:pt x="129658" y="0"/>
                    <a:pt x="167054" y="37396"/>
                    <a:pt x="167054" y="83527"/>
                  </a:cubicBezTo>
                  <a:lnTo>
                    <a:pt x="167054" y="83527"/>
                  </a:lnTo>
                  <a:cubicBezTo>
                    <a:pt x="167054" y="129658"/>
                    <a:pt x="129658" y="167054"/>
                    <a:pt x="83527" y="167054"/>
                  </a:cubicBezTo>
                  <a:lnTo>
                    <a:pt x="83527" y="167054"/>
                  </a:lnTo>
                  <a:cubicBezTo>
                    <a:pt x="37396" y="167054"/>
                    <a:pt x="0" y="129658"/>
                    <a:pt x="0" y="83527"/>
                  </a:cubicBezTo>
                  <a:lnTo>
                    <a:pt x="0" y="83527"/>
                  </a:lnTo>
                  <a:cubicBezTo>
                    <a:pt x="0" y="37396"/>
                    <a:pt x="37396" y="0"/>
                    <a:pt x="83527" y="0"/>
                  </a:cubicBezTo>
                  <a:close/>
                </a:path>
              </a:pathLst>
            </a:custGeom>
            <a:solidFill>
              <a:srgbClr val="00CC91"/>
            </a:solidFill>
          </p:spPr>
          <p:txBody>
            <a:bodyPr/>
            <a:lstStyle/>
            <a:p>
              <a:endParaRPr lang="en-US" sz="1200"/>
            </a:p>
          </p:txBody>
        </p:sp>
        <p:sp>
          <p:nvSpPr>
            <p:cNvPr id="27" name="TextBox 27"/>
            <p:cNvSpPr txBox="1"/>
            <p:nvPr/>
          </p:nvSpPr>
          <p:spPr>
            <a:xfrm>
              <a:off x="0" y="-38100"/>
              <a:ext cx="167054" cy="205154"/>
            </a:xfrm>
            <a:prstGeom prst="rect">
              <a:avLst/>
            </a:prstGeom>
          </p:spPr>
          <p:txBody>
            <a:bodyPr lIns="33867" tIns="33867" rIns="33867" bIns="33867" rtlCol="0" anchor="ctr"/>
            <a:lstStyle/>
            <a:p>
              <a:pPr algn="ctr">
                <a:lnSpc>
                  <a:spcPts val="1773"/>
                </a:lnSpc>
                <a:spcBef>
                  <a:spcPct val="0"/>
                </a:spcBef>
              </a:pPr>
              <a:r>
                <a:rPr lang="en-US" sz="1266" b="1">
                  <a:solidFill>
                    <a:srgbClr val="000000"/>
                  </a:solidFill>
                  <a:latin typeface="DM Sans Bold"/>
                  <a:ea typeface="DM Sans Bold"/>
                  <a:cs typeface="DM Sans Bold"/>
                  <a:sym typeface="DM Sans Bold"/>
                </a:rPr>
                <a:t>2</a:t>
              </a:r>
            </a:p>
          </p:txBody>
        </p:sp>
      </p:grpSp>
      <p:grpSp>
        <p:nvGrpSpPr>
          <p:cNvPr id="28" name="Group 28"/>
          <p:cNvGrpSpPr/>
          <p:nvPr/>
        </p:nvGrpSpPr>
        <p:grpSpPr>
          <a:xfrm>
            <a:off x="9423691" y="2219750"/>
            <a:ext cx="422855" cy="422855"/>
            <a:chOff x="0" y="0"/>
            <a:chExt cx="167054" cy="167054"/>
          </a:xfrm>
        </p:grpSpPr>
        <p:sp>
          <p:nvSpPr>
            <p:cNvPr id="29" name="Freeform 29"/>
            <p:cNvSpPr/>
            <p:nvPr/>
          </p:nvSpPr>
          <p:spPr>
            <a:xfrm>
              <a:off x="0" y="0"/>
              <a:ext cx="167054" cy="167054"/>
            </a:xfrm>
            <a:custGeom>
              <a:avLst/>
              <a:gdLst/>
              <a:ahLst/>
              <a:cxnLst/>
              <a:rect l="l" t="t" r="r" b="b"/>
              <a:pathLst>
                <a:path w="167054" h="167054">
                  <a:moveTo>
                    <a:pt x="83527" y="0"/>
                  </a:moveTo>
                  <a:lnTo>
                    <a:pt x="83527" y="0"/>
                  </a:lnTo>
                  <a:cubicBezTo>
                    <a:pt x="129658" y="0"/>
                    <a:pt x="167054" y="37396"/>
                    <a:pt x="167054" y="83527"/>
                  </a:cubicBezTo>
                  <a:lnTo>
                    <a:pt x="167054" y="83527"/>
                  </a:lnTo>
                  <a:cubicBezTo>
                    <a:pt x="167054" y="129658"/>
                    <a:pt x="129658" y="167054"/>
                    <a:pt x="83527" y="167054"/>
                  </a:cubicBezTo>
                  <a:lnTo>
                    <a:pt x="83527" y="167054"/>
                  </a:lnTo>
                  <a:cubicBezTo>
                    <a:pt x="37396" y="167054"/>
                    <a:pt x="0" y="129658"/>
                    <a:pt x="0" y="83527"/>
                  </a:cubicBezTo>
                  <a:lnTo>
                    <a:pt x="0" y="83527"/>
                  </a:lnTo>
                  <a:cubicBezTo>
                    <a:pt x="0" y="37396"/>
                    <a:pt x="37396" y="0"/>
                    <a:pt x="83527" y="0"/>
                  </a:cubicBezTo>
                  <a:close/>
                </a:path>
              </a:pathLst>
            </a:custGeom>
            <a:solidFill>
              <a:srgbClr val="0098C9"/>
            </a:solidFill>
          </p:spPr>
          <p:txBody>
            <a:bodyPr/>
            <a:lstStyle/>
            <a:p>
              <a:endParaRPr lang="en-US" sz="1200"/>
            </a:p>
          </p:txBody>
        </p:sp>
        <p:sp>
          <p:nvSpPr>
            <p:cNvPr id="30" name="TextBox 30"/>
            <p:cNvSpPr txBox="1"/>
            <p:nvPr/>
          </p:nvSpPr>
          <p:spPr>
            <a:xfrm>
              <a:off x="0" y="-38100"/>
              <a:ext cx="167054" cy="205154"/>
            </a:xfrm>
            <a:prstGeom prst="rect">
              <a:avLst/>
            </a:prstGeom>
          </p:spPr>
          <p:txBody>
            <a:bodyPr lIns="33867" tIns="33867" rIns="33867" bIns="33867" rtlCol="0" anchor="ctr"/>
            <a:lstStyle/>
            <a:p>
              <a:pPr algn="ctr">
                <a:lnSpc>
                  <a:spcPts val="1773"/>
                </a:lnSpc>
                <a:spcBef>
                  <a:spcPct val="0"/>
                </a:spcBef>
              </a:pPr>
              <a:r>
                <a:rPr lang="en-US" sz="1266" b="1">
                  <a:solidFill>
                    <a:srgbClr val="FFFFFF"/>
                  </a:solidFill>
                  <a:latin typeface="DM Sans Bold"/>
                  <a:ea typeface="DM Sans Bold"/>
                  <a:cs typeface="DM Sans Bold"/>
                  <a:sym typeface="DM Sans Bold"/>
                </a:rPr>
                <a:t>3</a:t>
              </a:r>
            </a:p>
          </p:txBody>
        </p:sp>
      </p:grpSp>
      <p:grpSp>
        <p:nvGrpSpPr>
          <p:cNvPr id="31" name="Group 31"/>
          <p:cNvGrpSpPr/>
          <p:nvPr/>
        </p:nvGrpSpPr>
        <p:grpSpPr>
          <a:xfrm>
            <a:off x="11530986" y="2219750"/>
            <a:ext cx="422855" cy="422855"/>
            <a:chOff x="0" y="0"/>
            <a:chExt cx="167054" cy="167054"/>
          </a:xfrm>
        </p:grpSpPr>
        <p:sp>
          <p:nvSpPr>
            <p:cNvPr id="32" name="Freeform 32"/>
            <p:cNvSpPr/>
            <p:nvPr/>
          </p:nvSpPr>
          <p:spPr>
            <a:xfrm>
              <a:off x="0" y="0"/>
              <a:ext cx="167054" cy="167054"/>
            </a:xfrm>
            <a:custGeom>
              <a:avLst/>
              <a:gdLst/>
              <a:ahLst/>
              <a:cxnLst/>
              <a:rect l="l" t="t" r="r" b="b"/>
              <a:pathLst>
                <a:path w="167054" h="167054">
                  <a:moveTo>
                    <a:pt x="83527" y="0"/>
                  </a:moveTo>
                  <a:lnTo>
                    <a:pt x="83527" y="0"/>
                  </a:lnTo>
                  <a:cubicBezTo>
                    <a:pt x="129658" y="0"/>
                    <a:pt x="167054" y="37396"/>
                    <a:pt x="167054" y="83527"/>
                  </a:cubicBezTo>
                  <a:lnTo>
                    <a:pt x="167054" y="83527"/>
                  </a:lnTo>
                  <a:cubicBezTo>
                    <a:pt x="167054" y="129658"/>
                    <a:pt x="129658" y="167054"/>
                    <a:pt x="83527" y="167054"/>
                  </a:cubicBezTo>
                  <a:lnTo>
                    <a:pt x="83527" y="167054"/>
                  </a:lnTo>
                  <a:cubicBezTo>
                    <a:pt x="37396" y="167054"/>
                    <a:pt x="0" y="129658"/>
                    <a:pt x="0" y="83527"/>
                  </a:cubicBezTo>
                  <a:lnTo>
                    <a:pt x="0" y="83527"/>
                  </a:lnTo>
                  <a:cubicBezTo>
                    <a:pt x="0" y="37396"/>
                    <a:pt x="37396" y="0"/>
                    <a:pt x="83527" y="0"/>
                  </a:cubicBezTo>
                  <a:close/>
                </a:path>
              </a:pathLst>
            </a:custGeom>
            <a:solidFill>
              <a:srgbClr val="0285E0"/>
            </a:solidFill>
          </p:spPr>
          <p:txBody>
            <a:bodyPr/>
            <a:lstStyle/>
            <a:p>
              <a:endParaRPr lang="en-US" sz="1200"/>
            </a:p>
          </p:txBody>
        </p:sp>
        <p:sp>
          <p:nvSpPr>
            <p:cNvPr id="33" name="TextBox 33"/>
            <p:cNvSpPr txBox="1"/>
            <p:nvPr/>
          </p:nvSpPr>
          <p:spPr>
            <a:xfrm>
              <a:off x="0" y="-38100"/>
              <a:ext cx="167054" cy="205154"/>
            </a:xfrm>
            <a:prstGeom prst="rect">
              <a:avLst/>
            </a:prstGeom>
          </p:spPr>
          <p:txBody>
            <a:bodyPr lIns="33867" tIns="33867" rIns="33867" bIns="33867" rtlCol="0" anchor="ctr"/>
            <a:lstStyle/>
            <a:p>
              <a:pPr algn="ctr">
                <a:lnSpc>
                  <a:spcPts val="1773"/>
                </a:lnSpc>
                <a:spcBef>
                  <a:spcPct val="0"/>
                </a:spcBef>
              </a:pPr>
              <a:r>
                <a:rPr lang="en-US" sz="1266" b="1">
                  <a:solidFill>
                    <a:srgbClr val="FFFFFF"/>
                  </a:solidFill>
                  <a:latin typeface="DM Sans Bold"/>
                  <a:ea typeface="DM Sans Bold"/>
                  <a:cs typeface="DM Sans Bold"/>
                  <a:sym typeface="DM Sans Bold"/>
                </a:rPr>
                <a:t>4</a:t>
              </a:r>
            </a:p>
          </p:txBody>
        </p:sp>
      </p:grpSp>
      <p:sp>
        <p:nvSpPr>
          <p:cNvPr id="38" name="Freeform 38"/>
          <p:cNvSpPr/>
          <p:nvPr/>
        </p:nvSpPr>
        <p:spPr>
          <a:xfrm>
            <a:off x="4607024" y="2701415"/>
            <a:ext cx="461758" cy="461758"/>
          </a:xfrm>
          <a:custGeom>
            <a:avLst/>
            <a:gdLst/>
            <a:ahLst/>
            <a:cxnLst/>
            <a:rect l="l" t="t" r="r" b="b"/>
            <a:pathLst>
              <a:path w="692637" h="692637">
                <a:moveTo>
                  <a:pt x="0" y="0"/>
                </a:moveTo>
                <a:lnTo>
                  <a:pt x="692636" y="0"/>
                </a:lnTo>
                <a:lnTo>
                  <a:pt x="692636" y="692636"/>
                </a:lnTo>
                <a:lnTo>
                  <a:pt x="0" y="6926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39" name="Freeform 39"/>
          <p:cNvSpPr/>
          <p:nvPr/>
        </p:nvSpPr>
        <p:spPr>
          <a:xfrm>
            <a:off x="6674453" y="2701415"/>
            <a:ext cx="484269" cy="484269"/>
          </a:xfrm>
          <a:custGeom>
            <a:avLst/>
            <a:gdLst/>
            <a:ahLst/>
            <a:cxnLst/>
            <a:rect l="l" t="t" r="r" b="b"/>
            <a:pathLst>
              <a:path w="726404" h="726404">
                <a:moveTo>
                  <a:pt x="0" y="0"/>
                </a:moveTo>
                <a:lnTo>
                  <a:pt x="726404" y="0"/>
                </a:lnTo>
                <a:lnTo>
                  <a:pt x="726404" y="726403"/>
                </a:lnTo>
                <a:lnTo>
                  <a:pt x="0" y="726403"/>
                </a:lnTo>
                <a:lnTo>
                  <a:pt x="0" y="0"/>
                </a:lnTo>
                <a:close/>
              </a:path>
            </a:pathLst>
          </a:custGeom>
          <a:blipFill>
            <a:blip r:embed="rId7"/>
            <a:stretch>
              <a:fillRect/>
            </a:stretch>
          </a:blipFill>
        </p:spPr>
        <p:txBody>
          <a:bodyPr/>
          <a:lstStyle/>
          <a:p>
            <a:endParaRPr lang="en-US" sz="1200"/>
          </a:p>
        </p:txBody>
      </p:sp>
      <p:sp>
        <p:nvSpPr>
          <p:cNvPr id="40" name="Freeform 40"/>
          <p:cNvSpPr/>
          <p:nvPr/>
        </p:nvSpPr>
        <p:spPr>
          <a:xfrm>
            <a:off x="8724450" y="2701415"/>
            <a:ext cx="482202" cy="521299"/>
          </a:xfrm>
          <a:custGeom>
            <a:avLst/>
            <a:gdLst/>
            <a:ahLst/>
            <a:cxnLst/>
            <a:rect l="l" t="t" r="r" b="b"/>
            <a:pathLst>
              <a:path w="723303" h="781949">
                <a:moveTo>
                  <a:pt x="0" y="0"/>
                </a:moveTo>
                <a:lnTo>
                  <a:pt x="723303" y="0"/>
                </a:lnTo>
                <a:lnTo>
                  <a:pt x="723303" y="781949"/>
                </a:lnTo>
                <a:lnTo>
                  <a:pt x="0" y="78194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sz="1200"/>
          </a:p>
        </p:txBody>
      </p:sp>
      <p:sp>
        <p:nvSpPr>
          <p:cNvPr id="41" name="Freeform 41"/>
          <p:cNvSpPr/>
          <p:nvPr/>
        </p:nvSpPr>
        <p:spPr>
          <a:xfrm>
            <a:off x="10784974" y="2747807"/>
            <a:ext cx="568670" cy="437876"/>
          </a:xfrm>
          <a:custGeom>
            <a:avLst/>
            <a:gdLst/>
            <a:ahLst/>
            <a:cxnLst/>
            <a:rect l="l" t="t" r="r" b="b"/>
            <a:pathLst>
              <a:path w="853005" h="656814">
                <a:moveTo>
                  <a:pt x="0" y="0"/>
                </a:moveTo>
                <a:lnTo>
                  <a:pt x="853005" y="0"/>
                </a:lnTo>
                <a:lnTo>
                  <a:pt x="853005" y="656814"/>
                </a:lnTo>
                <a:lnTo>
                  <a:pt x="0" y="65681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44" name="TextBox 44"/>
          <p:cNvSpPr txBox="1"/>
          <p:nvPr/>
        </p:nvSpPr>
        <p:spPr>
          <a:xfrm>
            <a:off x="10461916" y="3733228"/>
            <a:ext cx="1401445" cy="952825"/>
          </a:xfrm>
          <a:prstGeom prst="rect">
            <a:avLst/>
          </a:prstGeom>
        </p:spPr>
        <p:txBody>
          <a:bodyPr lIns="0" tIns="0" rIns="0" bIns="0" rtlCol="0" anchor="t">
            <a:spAutoFit/>
          </a:bodyPr>
          <a:lstStyle/>
          <a:p>
            <a:pPr>
              <a:lnSpc>
                <a:spcPts val="1493"/>
              </a:lnSpc>
            </a:pPr>
            <a:r>
              <a:rPr lang="en-US" sz="1067" dirty="0">
                <a:solidFill>
                  <a:srgbClr val="000000"/>
                </a:solidFill>
                <a:latin typeface="DM Sans"/>
                <a:ea typeface="DM Sans"/>
                <a:cs typeface="DM Sans"/>
                <a:sym typeface="DM Sans"/>
              </a:rPr>
              <a:t>EC8A result-sheet image</a:t>
            </a:r>
          </a:p>
          <a:p>
            <a:pPr>
              <a:lnSpc>
                <a:spcPts val="1493"/>
              </a:lnSpc>
            </a:pPr>
            <a:r>
              <a:rPr lang="en-US" sz="1067" dirty="0">
                <a:solidFill>
                  <a:srgbClr val="000000"/>
                </a:solidFill>
                <a:latin typeface="DM Sans"/>
                <a:ea typeface="DM Sans"/>
                <a:cs typeface="DM Sans"/>
                <a:sym typeface="DM Sans"/>
              </a:rPr>
              <a:t>Upload timestamps</a:t>
            </a:r>
          </a:p>
          <a:p>
            <a:pPr>
              <a:lnSpc>
                <a:spcPts val="1493"/>
              </a:lnSpc>
            </a:pPr>
            <a:r>
              <a:rPr lang="en-US" sz="1067" dirty="0">
                <a:solidFill>
                  <a:srgbClr val="000000"/>
                </a:solidFill>
                <a:latin typeface="DM Sans"/>
                <a:ea typeface="DM Sans"/>
                <a:cs typeface="DM Sans"/>
                <a:sym typeface="DM Sans"/>
              </a:rPr>
              <a:t>Transmission logs</a:t>
            </a:r>
          </a:p>
          <a:p>
            <a:pPr>
              <a:lnSpc>
                <a:spcPts val="1493"/>
              </a:lnSpc>
            </a:pPr>
            <a:r>
              <a:rPr lang="en-US" sz="1067" dirty="0">
                <a:solidFill>
                  <a:srgbClr val="000000"/>
                </a:solidFill>
                <a:latin typeface="DM Sans"/>
                <a:ea typeface="DM Sans"/>
                <a:cs typeface="DM Sans"/>
                <a:sym typeface="DM Sans"/>
              </a:rPr>
              <a:t>Public copies on </a:t>
            </a:r>
            <a:r>
              <a:rPr lang="en-US" sz="1067" dirty="0" err="1">
                <a:solidFill>
                  <a:srgbClr val="000000"/>
                </a:solidFill>
                <a:latin typeface="DM Sans"/>
                <a:ea typeface="DM Sans"/>
                <a:cs typeface="DM Sans"/>
                <a:sym typeface="DM Sans"/>
              </a:rPr>
              <a:t>IReV</a:t>
            </a:r>
            <a:endParaRPr lang="en-US" sz="1067" dirty="0">
              <a:solidFill>
                <a:srgbClr val="000000"/>
              </a:solidFill>
              <a:latin typeface="DM Sans"/>
              <a:ea typeface="DM Sans"/>
              <a:cs typeface="DM Sans"/>
              <a:sym typeface="DM Sans"/>
            </a:endParaRPr>
          </a:p>
        </p:txBody>
      </p:sp>
      <p:sp>
        <p:nvSpPr>
          <p:cNvPr id="46" name="TextBox 46"/>
          <p:cNvSpPr txBox="1"/>
          <p:nvPr/>
        </p:nvSpPr>
        <p:spPr>
          <a:xfrm>
            <a:off x="10368586" y="3428260"/>
            <a:ext cx="1401445" cy="156197"/>
          </a:xfrm>
          <a:prstGeom prst="rect">
            <a:avLst/>
          </a:prstGeom>
        </p:spPr>
        <p:txBody>
          <a:bodyPr lIns="0" tIns="0" rIns="0" bIns="0" rtlCol="0" anchor="t">
            <a:spAutoFit/>
          </a:bodyPr>
          <a:lstStyle/>
          <a:p>
            <a:pPr algn="ctr">
              <a:lnSpc>
                <a:spcPts val="1301"/>
              </a:lnSpc>
            </a:pPr>
            <a:r>
              <a:rPr lang="en-US" sz="1067" b="1">
                <a:solidFill>
                  <a:srgbClr val="000000"/>
                </a:solidFill>
                <a:latin typeface="DM Sans Bold"/>
                <a:ea typeface="DM Sans Bold"/>
                <a:cs typeface="DM Sans Bold"/>
                <a:sym typeface="DM Sans Bold"/>
              </a:rPr>
              <a:t>RESULTS</a:t>
            </a:r>
          </a:p>
        </p:txBody>
      </p:sp>
      <p:sp>
        <p:nvSpPr>
          <p:cNvPr id="47" name="TextBox 47"/>
          <p:cNvSpPr txBox="1"/>
          <p:nvPr/>
        </p:nvSpPr>
        <p:spPr>
          <a:xfrm>
            <a:off x="8353670" y="3733228"/>
            <a:ext cx="1401445" cy="1145185"/>
          </a:xfrm>
          <a:prstGeom prst="rect">
            <a:avLst/>
          </a:prstGeom>
        </p:spPr>
        <p:txBody>
          <a:bodyPr lIns="0" tIns="0" rIns="0" bIns="0" rtlCol="0" anchor="t">
            <a:spAutoFit/>
          </a:bodyPr>
          <a:lstStyle/>
          <a:p>
            <a:pPr>
              <a:lnSpc>
                <a:spcPts val="1493"/>
              </a:lnSpc>
            </a:pPr>
            <a:r>
              <a:rPr lang="en-US" sz="1067" dirty="0">
                <a:solidFill>
                  <a:srgbClr val="000000"/>
                </a:solidFill>
                <a:latin typeface="DM Sans"/>
                <a:ea typeface="DM Sans"/>
                <a:cs typeface="DM Sans"/>
                <a:sym typeface="DM Sans"/>
              </a:rPr>
              <a:t>By design, no link between the ballot and the voter.</a:t>
            </a:r>
          </a:p>
          <a:p>
            <a:pPr>
              <a:lnSpc>
                <a:spcPts val="1493"/>
              </a:lnSpc>
            </a:pPr>
            <a:r>
              <a:rPr lang="en-US" sz="1067" b="1" i="1" dirty="0">
                <a:solidFill>
                  <a:srgbClr val="000000"/>
                </a:solidFill>
                <a:latin typeface="DM Sans"/>
                <a:ea typeface="DM Sans"/>
                <a:cs typeface="DM Sans"/>
                <a:sym typeface="DM Sans"/>
              </a:rPr>
              <a:t>Secrecy of the ballot is itself a data-protection rule</a:t>
            </a:r>
            <a:r>
              <a:rPr lang="en-US" sz="1067" dirty="0">
                <a:solidFill>
                  <a:srgbClr val="000000"/>
                </a:solidFill>
                <a:latin typeface="DM Sans"/>
                <a:ea typeface="DM Sans"/>
                <a:cs typeface="DM Sans"/>
                <a:sym typeface="DM Sans"/>
              </a:rPr>
              <a:t>.</a:t>
            </a:r>
          </a:p>
        </p:txBody>
      </p:sp>
      <p:sp>
        <p:nvSpPr>
          <p:cNvPr id="48" name="TextBox 48"/>
          <p:cNvSpPr txBox="1"/>
          <p:nvPr/>
        </p:nvSpPr>
        <p:spPr>
          <a:xfrm>
            <a:off x="8233673" y="3428260"/>
            <a:ext cx="1401445" cy="156197"/>
          </a:xfrm>
          <a:prstGeom prst="rect">
            <a:avLst/>
          </a:prstGeom>
        </p:spPr>
        <p:txBody>
          <a:bodyPr lIns="0" tIns="0" rIns="0" bIns="0" rtlCol="0" anchor="t">
            <a:spAutoFit/>
          </a:bodyPr>
          <a:lstStyle/>
          <a:p>
            <a:pPr algn="ctr">
              <a:lnSpc>
                <a:spcPts val="1301"/>
              </a:lnSpc>
            </a:pPr>
            <a:r>
              <a:rPr lang="en-US" sz="1067" b="1">
                <a:solidFill>
                  <a:srgbClr val="000000"/>
                </a:solidFill>
                <a:latin typeface="DM Sans Bold"/>
                <a:ea typeface="DM Sans Bold"/>
                <a:cs typeface="DM Sans Bold"/>
                <a:sym typeface="DM Sans Bold"/>
              </a:rPr>
              <a:t>VOTING</a:t>
            </a:r>
          </a:p>
        </p:txBody>
      </p:sp>
      <p:sp>
        <p:nvSpPr>
          <p:cNvPr id="49" name="TextBox 49"/>
          <p:cNvSpPr txBox="1"/>
          <p:nvPr/>
        </p:nvSpPr>
        <p:spPr>
          <a:xfrm>
            <a:off x="6245426" y="3733228"/>
            <a:ext cx="1401445" cy="952825"/>
          </a:xfrm>
          <a:prstGeom prst="rect">
            <a:avLst/>
          </a:prstGeom>
        </p:spPr>
        <p:txBody>
          <a:bodyPr lIns="0" tIns="0" rIns="0" bIns="0" rtlCol="0" anchor="t">
            <a:spAutoFit/>
          </a:bodyPr>
          <a:lstStyle/>
          <a:p>
            <a:pPr>
              <a:lnSpc>
                <a:spcPts val="1493"/>
              </a:lnSpc>
            </a:pPr>
            <a:r>
              <a:rPr lang="en-US" sz="1067" dirty="0">
                <a:solidFill>
                  <a:srgbClr val="000000"/>
                </a:solidFill>
                <a:latin typeface="DM Sans"/>
                <a:ea typeface="DM Sans"/>
                <a:cs typeface="DM Sans"/>
                <a:sym typeface="DM Sans"/>
              </a:rPr>
              <a:t>Biometric match result</a:t>
            </a:r>
          </a:p>
          <a:p>
            <a:pPr>
              <a:lnSpc>
                <a:spcPts val="1493"/>
              </a:lnSpc>
            </a:pPr>
            <a:r>
              <a:rPr lang="en-US" sz="1067" dirty="0">
                <a:solidFill>
                  <a:srgbClr val="000000"/>
                </a:solidFill>
                <a:latin typeface="DM Sans"/>
                <a:ea typeface="DM Sans"/>
                <a:cs typeface="DM Sans"/>
                <a:sym typeface="DM Sans"/>
              </a:rPr>
              <a:t>Time &amp; polling unit</a:t>
            </a:r>
          </a:p>
          <a:p>
            <a:pPr>
              <a:lnSpc>
                <a:spcPts val="1493"/>
              </a:lnSpc>
            </a:pPr>
            <a:r>
              <a:rPr lang="en-US" sz="1067" dirty="0">
                <a:solidFill>
                  <a:srgbClr val="000000"/>
                </a:solidFill>
                <a:latin typeface="DM Sans"/>
                <a:ea typeface="DM Sans"/>
                <a:cs typeface="DM Sans"/>
                <a:sym typeface="DM Sans"/>
              </a:rPr>
              <a:t>BVAS device identifier</a:t>
            </a:r>
          </a:p>
          <a:p>
            <a:pPr>
              <a:lnSpc>
                <a:spcPts val="1493"/>
              </a:lnSpc>
            </a:pPr>
            <a:r>
              <a:rPr lang="en-US" sz="1067" dirty="0">
                <a:solidFill>
                  <a:srgbClr val="000000"/>
                </a:solidFill>
                <a:latin typeface="DM Sans"/>
                <a:ea typeface="DM Sans"/>
                <a:cs typeface="DM Sans"/>
                <a:sym typeface="DM Sans"/>
              </a:rPr>
              <a:t>Accreditation totals</a:t>
            </a:r>
          </a:p>
        </p:txBody>
      </p:sp>
      <p:sp>
        <p:nvSpPr>
          <p:cNvPr id="50" name="TextBox 50"/>
          <p:cNvSpPr txBox="1"/>
          <p:nvPr/>
        </p:nvSpPr>
        <p:spPr>
          <a:xfrm>
            <a:off x="6468628" y="3428260"/>
            <a:ext cx="1401445" cy="156197"/>
          </a:xfrm>
          <a:prstGeom prst="rect">
            <a:avLst/>
          </a:prstGeom>
        </p:spPr>
        <p:txBody>
          <a:bodyPr lIns="0" tIns="0" rIns="0" bIns="0" rtlCol="0" anchor="t">
            <a:spAutoFit/>
          </a:bodyPr>
          <a:lstStyle/>
          <a:p>
            <a:pPr>
              <a:lnSpc>
                <a:spcPts val="1301"/>
              </a:lnSpc>
            </a:pPr>
            <a:r>
              <a:rPr lang="en-US" sz="1067" b="1">
                <a:solidFill>
                  <a:srgbClr val="000000"/>
                </a:solidFill>
                <a:latin typeface="DM Sans Bold"/>
                <a:ea typeface="DM Sans Bold"/>
                <a:cs typeface="DM Sans Bold"/>
                <a:sym typeface="DM Sans Bold"/>
              </a:rPr>
              <a:t>ACCREDITATION</a:t>
            </a:r>
          </a:p>
        </p:txBody>
      </p:sp>
      <p:sp>
        <p:nvSpPr>
          <p:cNvPr id="51" name="TextBox 51"/>
          <p:cNvSpPr txBox="1"/>
          <p:nvPr/>
        </p:nvSpPr>
        <p:spPr>
          <a:xfrm>
            <a:off x="4137180" y="3733228"/>
            <a:ext cx="1401445" cy="1722266"/>
          </a:xfrm>
          <a:prstGeom prst="rect">
            <a:avLst/>
          </a:prstGeom>
        </p:spPr>
        <p:txBody>
          <a:bodyPr lIns="0" tIns="0" rIns="0" bIns="0" rtlCol="0" anchor="t">
            <a:spAutoFit/>
          </a:bodyPr>
          <a:lstStyle/>
          <a:p>
            <a:pPr>
              <a:lnSpc>
                <a:spcPts val="1493"/>
              </a:lnSpc>
            </a:pPr>
            <a:r>
              <a:rPr lang="en-US" sz="1067" dirty="0">
                <a:solidFill>
                  <a:srgbClr val="000000"/>
                </a:solidFill>
                <a:latin typeface="DM Sans"/>
                <a:ea typeface="DM Sans"/>
                <a:cs typeface="DM Sans"/>
                <a:sym typeface="DM Sans"/>
              </a:rPr>
              <a:t>Full name </a:t>
            </a:r>
          </a:p>
          <a:p>
            <a:pPr>
              <a:lnSpc>
                <a:spcPts val="1493"/>
              </a:lnSpc>
            </a:pPr>
            <a:r>
              <a:rPr lang="en-US" sz="1067" dirty="0">
                <a:solidFill>
                  <a:srgbClr val="000000"/>
                </a:solidFill>
                <a:latin typeface="DM Sans"/>
                <a:ea typeface="DM Sans"/>
                <a:cs typeface="DM Sans"/>
                <a:sym typeface="DM Sans"/>
              </a:rPr>
              <a:t>Date of birth</a:t>
            </a:r>
          </a:p>
          <a:p>
            <a:pPr>
              <a:lnSpc>
                <a:spcPts val="1493"/>
              </a:lnSpc>
            </a:pPr>
            <a:r>
              <a:rPr lang="en-US" sz="1067" dirty="0">
                <a:solidFill>
                  <a:srgbClr val="000000"/>
                </a:solidFill>
                <a:latin typeface="DM Sans"/>
                <a:ea typeface="DM Sans"/>
                <a:cs typeface="DM Sans"/>
                <a:sym typeface="DM Sans"/>
              </a:rPr>
              <a:t>Address &amp; polling unit</a:t>
            </a:r>
          </a:p>
          <a:p>
            <a:pPr>
              <a:lnSpc>
                <a:spcPts val="1493"/>
              </a:lnSpc>
            </a:pPr>
            <a:r>
              <a:rPr lang="en-US" sz="1067" dirty="0">
                <a:solidFill>
                  <a:srgbClr val="000000"/>
                </a:solidFill>
                <a:latin typeface="DM Sans"/>
                <a:ea typeface="DM Sans"/>
                <a:cs typeface="DM Sans"/>
                <a:sym typeface="DM Sans"/>
              </a:rPr>
              <a:t>Phone &amp; email</a:t>
            </a:r>
          </a:p>
          <a:p>
            <a:pPr>
              <a:lnSpc>
                <a:spcPts val="1493"/>
              </a:lnSpc>
            </a:pPr>
            <a:r>
              <a:rPr lang="en-US" sz="1067" dirty="0">
                <a:solidFill>
                  <a:srgbClr val="000000"/>
                </a:solidFill>
                <a:latin typeface="DM Sans"/>
                <a:ea typeface="DM Sans"/>
                <a:cs typeface="DM Sans"/>
                <a:sym typeface="DM Sans"/>
              </a:rPr>
              <a:t>Occupation, disability status</a:t>
            </a:r>
          </a:p>
          <a:p>
            <a:pPr>
              <a:lnSpc>
                <a:spcPts val="1493"/>
              </a:lnSpc>
            </a:pPr>
            <a:r>
              <a:rPr lang="en-US" sz="1067" dirty="0">
                <a:solidFill>
                  <a:srgbClr val="000000"/>
                </a:solidFill>
                <a:latin typeface="DM Sans"/>
                <a:ea typeface="DM Sans"/>
                <a:cs typeface="DM Sans"/>
                <a:sym typeface="DM Sans"/>
              </a:rPr>
              <a:t>Photograph, fingerprints, facial template</a:t>
            </a:r>
          </a:p>
        </p:txBody>
      </p:sp>
      <p:sp>
        <p:nvSpPr>
          <p:cNvPr id="52" name="TextBox 52"/>
          <p:cNvSpPr txBox="1"/>
          <p:nvPr/>
        </p:nvSpPr>
        <p:spPr>
          <a:xfrm>
            <a:off x="4137180" y="3428260"/>
            <a:ext cx="1401445" cy="156197"/>
          </a:xfrm>
          <a:prstGeom prst="rect">
            <a:avLst/>
          </a:prstGeom>
        </p:spPr>
        <p:txBody>
          <a:bodyPr lIns="0" tIns="0" rIns="0" bIns="0" rtlCol="0" anchor="t">
            <a:spAutoFit/>
          </a:bodyPr>
          <a:lstStyle/>
          <a:p>
            <a:pPr algn="ctr">
              <a:lnSpc>
                <a:spcPts val="1301"/>
              </a:lnSpc>
            </a:pPr>
            <a:r>
              <a:rPr lang="en-US" sz="1067" b="1" dirty="0">
                <a:solidFill>
                  <a:srgbClr val="000000"/>
                </a:solidFill>
                <a:latin typeface="DM Sans Bold"/>
                <a:ea typeface="DM Sans Bold"/>
                <a:cs typeface="DM Sans Bold"/>
                <a:sym typeface="DM Sans Bold"/>
              </a:rPr>
              <a:t>REGISTRATION</a:t>
            </a:r>
          </a:p>
        </p:txBody>
      </p:sp>
      <p:sp>
        <p:nvSpPr>
          <p:cNvPr id="19" name="Text 0">
            <a:extLst>
              <a:ext uri="{FF2B5EF4-FFF2-40B4-BE49-F238E27FC236}">
                <a16:creationId xmlns:a16="http://schemas.microsoft.com/office/drawing/2014/main" id="{881485B1-B81B-7986-5614-4615C942DBC0}"/>
              </a:ext>
            </a:extLst>
          </p:cNvPr>
          <p:cNvSpPr txBox="1"/>
          <p:nvPr/>
        </p:nvSpPr>
        <p:spPr>
          <a:xfrm>
            <a:off x="410282" y="239461"/>
            <a:ext cx="7315200" cy="320040"/>
          </a:xfrm>
          <a:prstGeom prst="rect">
            <a:avLst/>
          </a:prstGeom>
          <a:noFill/>
          <a:ln/>
        </p:spPr>
        <p:txBody>
          <a:bodyPr wrap="square" lIns="0" tIns="0" rIns="0" bIns="0" rtlCol="0" anchor="ctr"/>
          <a:lstStyle/>
          <a:p>
            <a:pPr marL="0" indent="0">
              <a:buNone/>
            </a:pPr>
            <a:r>
              <a:rPr lang="en-US" sz="1200" b="1" kern="0" spc="200" dirty="0">
                <a:solidFill>
                  <a:srgbClr val="008E40"/>
                </a:solidFill>
                <a:latin typeface="Calibri" pitchFamily="34" charset="0"/>
                <a:ea typeface="Calibri" pitchFamily="34" charset="-122"/>
                <a:cs typeface="Calibri" pitchFamily="34" charset="-120"/>
              </a:rPr>
              <a:t>THE REALITY</a:t>
            </a:r>
            <a:endParaRPr lang="en-US" sz="1200" dirty="0">
              <a:solidFill>
                <a:srgbClr val="008E40"/>
              </a:solidFill>
            </a:endParaRPr>
          </a:p>
        </p:txBody>
      </p:sp>
      <p:sp>
        <p:nvSpPr>
          <p:cNvPr id="21" name="Text 1">
            <a:extLst>
              <a:ext uri="{FF2B5EF4-FFF2-40B4-BE49-F238E27FC236}">
                <a16:creationId xmlns:a16="http://schemas.microsoft.com/office/drawing/2014/main" id="{87F7E6FA-7183-1BFF-250A-F911CBC8AE48}"/>
              </a:ext>
            </a:extLst>
          </p:cNvPr>
          <p:cNvSpPr txBox="1"/>
          <p:nvPr/>
        </p:nvSpPr>
        <p:spPr>
          <a:xfrm>
            <a:off x="410282" y="513781"/>
            <a:ext cx="7943388" cy="822960"/>
          </a:xfrm>
          <a:prstGeom prst="rect">
            <a:avLst/>
          </a:prstGeom>
          <a:noFill/>
          <a:ln/>
        </p:spPr>
        <p:txBody>
          <a:bodyPr wrap="square" lIns="0" tIns="0" rIns="0" bIns="0" rtlCol="0" anchor="ctr"/>
          <a:lstStyle/>
          <a:p>
            <a:pPr marL="0" indent="0">
              <a:buNone/>
            </a:pPr>
            <a:r>
              <a:rPr lang="en-US" sz="3000" b="1" dirty="0">
                <a:solidFill>
                  <a:srgbClr val="1B2A26"/>
                </a:solidFill>
                <a:latin typeface="Archivo Black" panose="020B0604020202020204" charset="0"/>
                <a:ea typeface="Cambria" pitchFamily="34" charset="-122"/>
                <a:cs typeface="Cambria" pitchFamily="34" charset="-120"/>
              </a:rPr>
              <a:t>Every Vote Leaves a Data Trail</a:t>
            </a:r>
            <a:endParaRPr lang="en-US" sz="3000" dirty="0">
              <a:latin typeface="Archivo Black" panose="020B0604020202020204" charset="0"/>
            </a:endParaRPr>
          </a:p>
        </p:txBody>
      </p:sp>
      <p:sp>
        <p:nvSpPr>
          <p:cNvPr id="37" name="Text 2">
            <a:extLst>
              <a:ext uri="{FF2B5EF4-FFF2-40B4-BE49-F238E27FC236}">
                <a16:creationId xmlns:a16="http://schemas.microsoft.com/office/drawing/2014/main" id="{B3A7E90C-B939-00F0-FD80-11D935947AC9}"/>
              </a:ext>
            </a:extLst>
          </p:cNvPr>
          <p:cNvSpPr txBox="1"/>
          <p:nvPr/>
        </p:nvSpPr>
        <p:spPr>
          <a:xfrm>
            <a:off x="345164" y="2431176"/>
            <a:ext cx="2996755" cy="2377440"/>
          </a:xfrm>
          <a:prstGeom prst="rect">
            <a:avLst/>
          </a:prstGeom>
          <a:noFill/>
          <a:ln/>
        </p:spPr>
        <p:txBody>
          <a:bodyPr wrap="square" lIns="0" tIns="0" rIns="0" bIns="0" rtlCol="0" anchor="ctr"/>
          <a:lstStyle/>
          <a:p>
            <a:pPr marL="0" indent="0">
              <a:lnSpc>
                <a:spcPct val="125000"/>
              </a:lnSpc>
              <a:buNone/>
            </a:pPr>
            <a:r>
              <a:rPr lang="en-US" sz="1500" b="1" dirty="0">
                <a:latin typeface="Quattrocento Sans" panose="020B0502050000020003" pitchFamily="34" charset="0"/>
                <a:ea typeface="Calibri" pitchFamily="34" charset="-122"/>
                <a:cs typeface="Calibri" pitchFamily="34" charset="-120"/>
              </a:rPr>
              <a:t>As elections become more digital, greater volumes of personal data are collected, processed, transmitted and stored.</a:t>
            </a:r>
          </a:p>
          <a:p>
            <a:pPr marL="0" indent="0">
              <a:lnSpc>
                <a:spcPct val="125000"/>
              </a:lnSpc>
              <a:buNone/>
            </a:pPr>
            <a:endParaRPr lang="en-US" sz="1500" b="1" dirty="0">
              <a:latin typeface="Quattrocento Sans" panose="020B0502050000020003" pitchFamily="34" charset="0"/>
              <a:ea typeface="Calibri" pitchFamily="34" charset="-122"/>
              <a:cs typeface="Calibri" pitchFamily="34" charset="-120"/>
            </a:endParaRPr>
          </a:p>
          <a:p>
            <a:pPr marL="0" indent="0">
              <a:lnSpc>
                <a:spcPct val="125000"/>
              </a:lnSpc>
              <a:buNone/>
            </a:pPr>
            <a:endParaRPr lang="en-US" sz="1500" b="1" dirty="0">
              <a:latin typeface="Quattrocento Sans" panose="020B0502050000020003" pitchFamily="34" charset="0"/>
              <a:ea typeface="Calibri" pitchFamily="34" charset="-122"/>
              <a:cs typeface="Calibri" pitchFamily="34" charset="-120"/>
            </a:endParaRPr>
          </a:p>
          <a:p>
            <a:pPr marL="0" indent="0">
              <a:lnSpc>
                <a:spcPct val="125000"/>
              </a:lnSpc>
              <a:buNone/>
            </a:pPr>
            <a:r>
              <a:rPr lang="en-US" sz="1500" dirty="0">
                <a:latin typeface="Quattrocento Sans" panose="020B0502050000020003" pitchFamily="34" charset="0"/>
                <a:ea typeface="Calibri" pitchFamily="34" charset="-122"/>
                <a:cs typeface="Calibri" pitchFamily="34" charset="-120"/>
              </a:rPr>
              <a:t>Biometric capture, real-time transmission and cloud storage all mean one thing: the integrity of our elections now depends on the integrity of our data protection practices.</a:t>
            </a:r>
            <a:endParaRPr lang="en-US" sz="1500" dirty="0">
              <a:latin typeface="Quattrocento Sans" panose="020B0502050000020003" pitchFamily="34" charset="0"/>
            </a:endParaRPr>
          </a:p>
        </p:txBody>
      </p:sp>
      <p:sp>
        <p:nvSpPr>
          <p:cNvPr id="59" name="tr-note">
            <a:extLst>
              <a:ext uri="{FF2B5EF4-FFF2-40B4-BE49-F238E27FC236}">
                <a16:creationId xmlns:a16="http://schemas.microsoft.com/office/drawing/2014/main" id="{90A4C103-D840-B094-DF9C-A5B51549CD7D}"/>
              </a:ext>
            </a:extLst>
          </p:cNvPr>
          <p:cNvSpPr txBox="1"/>
          <p:nvPr/>
        </p:nvSpPr>
        <p:spPr>
          <a:xfrm>
            <a:off x="4067882" y="6211844"/>
            <a:ext cx="8890000" cy="304800"/>
          </a:xfrm>
          <a:prstGeom prst="rect">
            <a:avLst/>
          </a:prstGeom>
          <a:noFill/>
          <a:ln>
            <a:noFill/>
          </a:ln>
        </p:spPr>
        <p:txBody>
          <a:bodyPr wrap="none" lIns="0" tIns="0" rIns="0" bIns="0" rtlCol="0" anchor="ctr"/>
          <a:lstStyle/>
          <a:p>
            <a:pPr algn="l">
              <a:lnSpc>
                <a:spcPct val="120000"/>
              </a:lnSpc>
            </a:pPr>
            <a:r>
              <a:rPr lang="en-US" sz="1350" b="1" noProof="1">
                <a:latin typeface="Liter"/>
                <a:ea typeface="Liter"/>
              </a:rPr>
              <a:t>At every stage, personal data is created, moved and stored .  Each step a point of protection, or of failure.</a:t>
            </a:r>
            <a:endParaRPr lang="en-US" sz="1350" noProof="1"/>
          </a:p>
        </p:txBody>
      </p:sp>
      <p:pic>
        <p:nvPicPr>
          <p:cNvPr id="20" name="Picture 19" descr="NDPC TRANSPARENT BACKGROUND">
            <a:extLst>
              <a:ext uri="{FF2B5EF4-FFF2-40B4-BE49-F238E27FC236}">
                <a16:creationId xmlns:a16="http://schemas.microsoft.com/office/drawing/2014/main" id="{5FDCD2DB-3640-831F-A23F-BBCC933833A2}"/>
              </a:ext>
            </a:extLst>
          </p:cNvPr>
          <p:cNvPicPr>
            <a:picLocks noChangeAspect="1"/>
          </p:cNvPicPr>
          <p:nvPr/>
        </p:nvPicPr>
        <p:blipFill>
          <a:blip r:embed="rId10"/>
          <a:stretch>
            <a:fillRect/>
          </a:stretch>
        </p:blipFill>
        <p:spPr>
          <a:xfrm>
            <a:off x="11303000" y="-10139"/>
            <a:ext cx="720222" cy="72022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6EB"/>
        </a:solidFill>
        <a:effectLst/>
      </p:bgPr>
    </p:bg>
    <p:spTree>
      <p:nvGrpSpPr>
        <p:cNvPr id="1" name="">
          <a:extLst>
            <a:ext uri="{FF2B5EF4-FFF2-40B4-BE49-F238E27FC236}">
              <a16:creationId xmlns:a16="http://schemas.microsoft.com/office/drawing/2014/main" id="{7470DBC4-BFAA-EB7F-6E1E-7080B131AC4A}"/>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E9C2C076-DF31-0ED5-C885-27BFA53B88D1}"/>
              </a:ext>
            </a:extLst>
          </p:cNvPr>
          <p:cNvSpPr/>
          <p:nvPr/>
        </p:nvSpPr>
        <p:spPr>
          <a:xfrm>
            <a:off x="0" y="10889"/>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label">
            <a:extLst>
              <a:ext uri="{FF2B5EF4-FFF2-40B4-BE49-F238E27FC236}">
                <a16:creationId xmlns:a16="http://schemas.microsoft.com/office/drawing/2014/main" id="{7FC07600-4717-6284-25CC-5DCCC36341DB}"/>
              </a:ext>
            </a:extLst>
          </p:cNvPr>
          <p:cNvSpPr txBox="1"/>
          <p:nvPr/>
        </p:nvSpPr>
        <p:spPr>
          <a:xfrm>
            <a:off x="819150" y="435994"/>
            <a:ext cx="5080000" cy="228600"/>
          </a:xfrm>
          <a:prstGeom prst="rect">
            <a:avLst/>
          </a:prstGeom>
          <a:noFill/>
          <a:ln>
            <a:noFill/>
          </a:ln>
        </p:spPr>
        <p:txBody>
          <a:bodyPr wrap="none" lIns="0" tIns="0" rIns="0" bIns="0" rtlCol="0" anchor="ctr"/>
          <a:lstStyle/>
          <a:p>
            <a:pPr algn="l">
              <a:lnSpc>
                <a:spcPct val="120000"/>
              </a:lnSpc>
            </a:pPr>
            <a:r>
              <a:rPr lang="en-US" sz="1000" b="1" kern="0" spc="300" noProof="1">
                <a:solidFill>
                  <a:srgbClr val="008751"/>
                </a:solidFill>
                <a:latin typeface="Liter"/>
                <a:ea typeface="Liter"/>
              </a:rPr>
              <a:t>WHAT COULD GO WRONG</a:t>
            </a:r>
            <a:endParaRPr lang="en-US" sz="1000" noProof="1"/>
          </a:p>
        </p:txBody>
      </p:sp>
      <p:sp>
        <p:nvSpPr>
          <p:cNvPr id="3" name="r-title">
            <a:extLst>
              <a:ext uri="{FF2B5EF4-FFF2-40B4-BE49-F238E27FC236}">
                <a16:creationId xmlns:a16="http://schemas.microsoft.com/office/drawing/2014/main" id="{94EB5384-5D4F-EA73-283D-91E646710A49}"/>
              </a:ext>
            </a:extLst>
          </p:cNvPr>
          <p:cNvSpPr txBox="1"/>
          <p:nvPr/>
        </p:nvSpPr>
        <p:spPr>
          <a:xfrm>
            <a:off x="819150" y="766194"/>
            <a:ext cx="10160000" cy="533400"/>
          </a:xfrm>
          <a:prstGeom prst="rect">
            <a:avLst/>
          </a:prstGeom>
          <a:noFill/>
          <a:ln>
            <a:noFill/>
          </a:ln>
        </p:spPr>
        <p:txBody>
          <a:bodyPr wrap="none" lIns="0" tIns="0" rIns="0" bIns="0" rtlCol="0" anchor="ctr"/>
          <a:lstStyle/>
          <a:p>
            <a:pPr algn="l">
              <a:lnSpc>
                <a:spcPct val="105000"/>
              </a:lnSpc>
            </a:pPr>
            <a:r>
              <a:rPr lang="en-US" sz="3000" noProof="1">
                <a:solidFill>
                  <a:srgbClr val="14332B"/>
                </a:solidFill>
                <a:latin typeface="Archivo Black"/>
                <a:ea typeface="Archivo Black"/>
              </a:rPr>
              <a:t>The Risks of Mainstreaming Technology</a:t>
            </a:r>
            <a:endParaRPr lang="en-US" sz="3000" noProof="1"/>
          </a:p>
        </p:txBody>
      </p:sp>
      <p:sp>
        <p:nvSpPr>
          <p:cNvPr id="4" name="r-i1">
            <a:extLst>
              <a:ext uri="{FF2B5EF4-FFF2-40B4-BE49-F238E27FC236}">
                <a16:creationId xmlns:a16="http://schemas.microsoft.com/office/drawing/2014/main" id="{DC43D1AF-F401-E053-A02D-7C021C33AFCB}"/>
              </a:ext>
            </a:extLst>
          </p:cNvPr>
          <p:cNvSpPr/>
          <p:nvPr>
            <p:extLst>
              <p:ext uri="{F5677B7D-0D2A-4D9B-9A5C-6D8D7D0E5A5D}">
                <pptd:icon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eyJpY29uTmFtZSI6ImZhczpkYXRhYmFzZSJ9</pptd:icon>
              </p:ext>
            </p:extLst>
          </p:nvPr>
        </p:nvSpPr>
        <p:spPr>
          <a:xfrm>
            <a:off x="685800" y="2921848"/>
            <a:ext cx="381000" cy="381000"/>
          </a:xfrm>
          <a:custGeom>
            <a:avLst/>
            <a:gdLst/>
            <a:ahLst/>
            <a:cxnLst/>
            <a:rect l="l" t="t" r="r" b="b"/>
            <a:pathLst>
              <a:path w="448" h="512">
                <a:moveTo>
                  <a:pt x="448" y="206"/>
                </a:moveTo>
                <a:cubicBezTo>
                  <a:pt x="433" y="216"/>
                  <a:pt x="416" y="224"/>
                  <a:pt x="399" y="230"/>
                </a:cubicBezTo>
                <a:cubicBezTo>
                  <a:pt x="352" y="247"/>
                  <a:pt x="290" y="256"/>
                  <a:pt x="224" y="256"/>
                </a:cubicBezTo>
                <a:cubicBezTo>
                  <a:pt x="158" y="256"/>
                  <a:pt x="96" y="247"/>
                  <a:pt x="50" y="230"/>
                </a:cubicBezTo>
                <a:cubicBezTo>
                  <a:pt x="32" y="224"/>
                  <a:pt x="15" y="216"/>
                  <a:pt x="0" y="206"/>
                </a:cubicBezTo>
                <a:lnTo>
                  <a:pt x="0" y="288"/>
                </a:lnTo>
                <a:cubicBezTo>
                  <a:pt x="0" y="332"/>
                  <a:pt x="100" y="368"/>
                  <a:pt x="224" y="368"/>
                </a:cubicBezTo>
                <a:cubicBezTo>
                  <a:pt x="348" y="368"/>
                  <a:pt x="448" y="332"/>
                  <a:pt x="448" y="288"/>
                </a:cubicBezTo>
                <a:lnTo>
                  <a:pt x="448" y="206"/>
                </a:lnTo>
                <a:close/>
              </a:path>
              <a:path w="448" h="512">
                <a:moveTo>
                  <a:pt x="448" y="128"/>
                </a:moveTo>
                <a:lnTo>
                  <a:pt x="448" y="80"/>
                </a:lnTo>
                <a:cubicBezTo>
                  <a:pt x="448" y="36"/>
                  <a:pt x="348" y="0"/>
                  <a:pt x="224" y="0"/>
                </a:cubicBezTo>
                <a:cubicBezTo>
                  <a:pt x="100" y="0"/>
                  <a:pt x="0" y="36"/>
                  <a:pt x="0" y="80"/>
                </a:cubicBezTo>
                <a:lnTo>
                  <a:pt x="0" y="128"/>
                </a:lnTo>
                <a:cubicBezTo>
                  <a:pt x="0" y="172"/>
                  <a:pt x="100" y="208"/>
                  <a:pt x="224" y="208"/>
                </a:cubicBezTo>
                <a:cubicBezTo>
                  <a:pt x="348" y="208"/>
                  <a:pt x="448" y="172"/>
                  <a:pt x="448" y="128"/>
                </a:cubicBezTo>
                <a:close/>
              </a:path>
              <a:path w="448" h="512">
                <a:moveTo>
                  <a:pt x="399" y="390"/>
                </a:moveTo>
                <a:cubicBezTo>
                  <a:pt x="352" y="407"/>
                  <a:pt x="290" y="416"/>
                  <a:pt x="224" y="416"/>
                </a:cubicBezTo>
                <a:cubicBezTo>
                  <a:pt x="158" y="416"/>
                  <a:pt x="96" y="407"/>
                  <a:pt x="50" y="390"/>
                </a:cubicBezTo>
                <a:cubicBezTo>
                  <a:pt x="32" y="384"/>
                  <a:pt x="15" y="376"/>
                  <a:pt x="0" y="366"/>
                </a:cubicBezTo>
                <a:lnTo>
                  <a:pt x="0" y="432"/>
                </a:lnTo>
                <a:cubicBezTo>
                  <a:pt x="0" y="476"/>
                  <a:pt x="100" y="512"/>
                  <a:pt x="224" y="512"/>
                </a:cubicBezTo>
                <a:cubicBezTo>
                  <a:pt x="348" y="512"/>
                  <a:pt x="448" y="476"/>
                  <a:pt x="448" y="432"/>
                </a:cubicBezTo>
                <a:lnTo>
                  <a:pt x="448" y="366"/>
                </a:lnTo>
                <a:cubicBezTo>
                  <a:pt x="433" y="376"/>
                  <a:pt x="416" y="384"/>
                  <a:pt x="399" y="390"/>
                </a:cubicBezTo>
                <a:close/>
              </a:path>
            </a:pathLst>
          </a:custGeom>
          <a:solidFill>
            <a:srgbClr val="008751"/>
          </a:solidFill>
          <a:ln>
            <a:noFill/>
          </a:ln>
        </p:spPr>
        <p:txBody>
          <a:bodyPr/>
          <a:lstStyle/>
          <a:p>
            <a:endParaRPr lang="en-US"/>
          </a:p>
        </p:txBody>
      </p:sp>
      <p:sp>
        <p:nvSpPr>
          <p:cNvPr id="5" name="r-h1">
            <a:extLst>
              <a:ext uri="{FF2B5EF4-FFF2-40B4-BE49-F238E27FC236}">
                <a16:creationId xmlns:a16="http://schemas.microsoft.com/office/drawing/2014/main" id="{233E2E30-7C79-3504-3139-9CA318FF62C0}"/>
              </a:ext>
            </a:extLst>
          </p:cNvPr>
          <p:cNvSpPr txBox="1"/>
          <p:nvPr/>
        </p:nvSpPr>
        <p:spPr>
          <a:xfrm>
            <a:off x="1244600" y="2921848"/>
            <a:ext cx="4572000" cy="304800"/>
          </a:xfrm>
          <a:prstGeom prst="rect">
            <a:avLst/>
          </a:prstGeom>
          <a:noFill/>
          <a:ln>
            <a:noFill/>
          </a:ln>
        </p:spPr>
        <p:txBody>
          <a:bodyPr wrap="none" lIns="0" tIns="0" rIns="0" bIns="0" rtlCol="0" anchor="ctr"/>
          <a:lstStyle/>
          <a:p>
            <a:pPr algn="l">
              <a:lnSpc>
                <a:spcPct val="120000"/>
              </a:lnSpc>
            </a:pPr>
            <a:r>
              <a:rPr lang="en-US" sz="1550" b="1" noProof="1">
                <a:solidFill>
                  <a:srgbClr val="14332B"/>
                </a:solidFill>
                <a:latin typeface="Liter"/>
                <a:ea typeface="Liter"/>
              </a:rPr>
              <a:t>Data Breach &amp; Leaks</a:t>
            </a:r>
            <a:endParaRPr lang="en-US" sz="1550" noProof="1"/>
          </a:p>
        </p:txBody>
      </p:sp>
      <p:sp>
        <p:nvSpPr>
          <p:cNvPr id="6" name="r-t1">
            <a:extLst>
              <a:ext uri="{FF2B5EF4-FFF2-40B4-BE49-F238E27FC236}">
                <a16:creationId xmlns:a16="http://schemas.microsoft.com/office/drawing/2014/main" id="{C0414D11-A99D-9CAC-F7CD-64247F7A47DE}"/>
              </a:ext>
            </a:extLst>
          </p:cNvPr>
          <p:cNvSpPr txBox="1"/>
          <p:nvPr/>
        </p:nvSpPr>
        <p:spPr>
          <a:xfrm>
            <a:off x="1244600" y="3277448"/>
            <a:ext cx="4572000" cy="558800"/>
          </a:xfrm>
          <a:prstGeom prst="rect">
            <a:avLst/>
          </a:prstGeom>
          <a:noFill/>
          <a:ln>
            <a:noFill/>
          </a:ln>
        </p:spPr>
        <p:txBody>
          <a:bodyPr wrap="square" lIns="0" tIns="0" rIns="0" bIns="0" rtlCol="0" anchor="t"/>
          <a:lstStyle/>
          <a:p>
            <a:pPr>
              <a:lnSpc>
                <a:spcPct val="150000"/>
              </a:lnSpc>
            </a:pPr>
            <a:r>
              <a:rPr lang="en-US" sz="1300" dirty="0" err="1">
                <a:latin typeface="Quattrocento Sans" panose="020B0502050000020003" pitchFamily="34" charset="0"/>
                <a:ea typeface="Calibri" pitchFamily="34" charset="-122"/>
                <a:cs typeface="Calibri" pitchFamily="34" charset="-120"/>
              </a:rPr>
              <a:t>Centralised</a:t>
            </a:r>
            <a:r>
              <a:rPr lang="en-US" sz="1300" dirty="0">
                <a:latin typeface="Quattrocento Sans" panose="020B0502050000020003" pitchFamily="34" charset="0"/>
                <a:ea typeface="Calibri" pitchFamily="34" charset="-122"/>
                <a:cs typeface="Calibri" pitchFamily="34" charset="-120"/>
              </a:rPr>
              <a:t> biometric and voter databases are high-value targets for attackers. </a:t>
            </a:r>
            <a:endParaRPr lang="en-US" sz="1300" noProof="1">
              <a:latin typeface="Quattrocento Sans" panose="020B0502050000020003" pitchFamily="34" charset="0"/>
            </a:endParaRPr>
          </a:p>
        </p:txBody>
      </p:sp>
      <p:sp>
        <p:nvSpPr>
          <p:cNvPr id="7" name="r-i2">
            <a:extLst>
              <a:ext uri="{FF2B5EF4-FFF2-40B4-BE49-F238E27FC236}">
                <a16:creationId xmlns:a16="http://schemas.microsoft.com/office/drawing/2014/main" id="{42CD161F-28DE-A3E3-BE26-1C234F8E39F7}"/>
              </a:ext>
            </a:extLst>
          </p:cNvPr>
          <p:cNvSpPr/>
          <p:nvPr>
            <p:extLst>
              <p:ext uri="{F5677B7D-0D2A-4D9B-9A5C-6D8D7D0E5A5D}">
                <pptd:icon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eyJpY29uTmFtZSI6ImZhczpjcm9zc2hhaXJzIn0</pptd:icon>
              </p:ext>
            </p:extLst>
          </p:nvPr>
        </p:nvSpPr>
        <p:spPr>
          <a:xfrm>
            <a:off x="685800" y="4318848"/>
            <a:ext cx="381000" cy="381000"/>
          </a:xfrm>
          <a:custGeom>
            <a:avLst/>
            <a:gdLst/>
            <a:ahLst/>
            <a:cxnLst/>
            <a:rect l="l" t="t" r="r" b="b"/>
            <a:pathLst>
              <a:path w="576" h="512">
                <a:moveTo>
                  <a:pt x="288" y="-16"/>
                </a:moveTo>
                <a:cubicBezTo>
                  <a:pt x="306" y="-16"/>
                  <a:pt x="320" y="-2"/>
                  <a:pt x="320" y="16"/>
                </a:cubicBezTo>
                <a:lnTo>
                  <a:pt x="320" y="34"/>
                </a:lnTo>
                <a:cubicBezTo>
                  <a:pt x="418" y="48"/>
                  <a:pt x="496" y="126"/>
                  <a:pt x="510" y="224"/>
                </a:cubicBezTo>
                <a:lnTo>
                  <a:pt x="528" y="224"/>
                </a:lnTo>
                <a:cubicBezTo>
                  <a:pt x="546" y="224"/>
                  <a:pt x="560" y="238"/>
                  <a:pt x="560" y="256"/>
                </a:cubicBezTo>
                <a:cubicBezTo>
                  <a:pt x="560" y="274"/>
                  <a:pt x="546" y="288"/>
                  <a:pt x="528" y="288"/>
                </a:cubicBezTo>
                <a:lnTo>
                  <a:pt x="510" y="288"/>
                </a:lnTo>
                <a:cubicBezTo>
                  <a:pt x="496" y="386"/>
                  <a:pt x="418" y="464"/>
                  <a:pt x="320" y="478"/>
                </a:cubicBezTo>
                <a:lnTo>
                  <a:pt x="320" y="496"/>
                </a:lnTo>
                <a:cubicBezTo>
                  <a:pt x="320" y="514"/>
                  <a:pt x="306" y="528"/>
                  <a:pt x="288" y="528"/>
                </a:cubicBezTo>
                <a:cubicBezTo>
                  <a:pt x="270" y="528"/>
                  <a:pt x="256" y="514"/>
                  <a:pt x="256" y="496"/>
                </a:cubicBezTo>
                <a:lnTo>
                  <a:pt x="256" y="478"/>
                </a:lnTo>
                <a:cubicBezTo>
                  <a:pt x="158" y="464"/>
                  <a:pt x="80" y="386"/>
                  <a:pt x="66" y="288"/>
                </a:cubicBezTo>
                <a:lnTo>
                  <a:pt x="48" y="288"/>
                </a:lnTo>
                <a:cubicBezTo>
                  <a:pt x="30" y="288"/>
                  <a:pt x="16" y="274"/>
                  <a:pt x="16" y="256"/>
                </a:cubicBezTo>
                <a:cubicBezTo>
                  <a:pt x="16" y="238"/>
                  <a:pt x="30" y="224"/>
                  <a:pt x="48" y="224"/>
                </a:cubicBezTo>
                <a:lnTo>
                  <a:pt x="66" y="224"/>
                </a:lnTo>
                <a:cubicBezTo>
                  <a:pt x="80" y="126"/>
                  <a:pt x="158" y="48"/>
                  <a:pt x="256" y="34"/>
                </a:cubicBezTo>
                <a:lnTo>
                  <a:pt x="256" y="16"/>
                </a:lnTo>
                <a:cubicBezTo>
                  <a:pt x="256" y="-2"/>
                  <a:pt x="270" y="-16"/>
                  <a:pt x="288" y="-16"/>
                </a:cubicBezTo>
                <a:close/>
                <a:moveTo>
                  <a:pt x="131" y="288"/>
                </a:moveTo>
                <a:cubicBezTo>
                  <a:pt x="144" y="351"/>
                  <a:pt x="193" y="400"/>
                  <a:pt x="256" y="413"/>
                </a:cubicBezTo>
                <a:lnTo>
                  <a:pt x="256" y="400"/>
                </a:lnTo>
                <a:cubicBezTo>
                  <a:pt x="256" y="382"/>
                  <a:pt x="270" y="368"/>
                  <a:pt x="288" y="368"/>
                </a:cubicBezTo>
                <a:cubicBezTo>
                  <a:pt x="306" y="368"/>
                  <a:pt x="320" y="382"/>
                  <a:pt x="320" y="400"/>
                </a:cubicBezTo>
                <a:lnTo>
                  <a:pt x="320" y="413"/>
                </a:lnTo>
                <a:cubicBezTo>
                  <a:pt x="383" y="400"/>
                  <a:pt x="432" y="351"/>
                  <a:pt x="445" y="288"/>
                </a:cubicBezTo>
                <a:lnTo>
                  <a:pt x="432" y="288"/>
                </a:lnTo>
                <a:cubicBezTo>
                  <a:pt x="414" y="288"/>
                  <a:pt x="400" y="274"/>
                  <a:pt x="400" y="256"/>
                </a:cubicBezTo>
                <a:cubicBezTo>
                  <a:pt x="400" y="238"/>
                  <a:pt x="414" y="224"/>
                  <a:pt x="432" y="224"/>
                </a:cubicBezTo>
                <a:lnTo>
                  <a:pt x="445" y="224"/>
                </a:lnTo>
                <a:cubicBezTo>
                  <a:pt x="432" y="161"/>
                  <a:pt x="383" y="112"/>
                  <a:pt x="320" y="99"/>
                </a:cubicBezTo>
                <a:lnTo>
                  <a:pt x="320" y="112"/>
                </a:lnTo>
                <a:cubicBezTo>
                  <a:pt x="320" y="130"/>
                  <a:pt x="306" y="144"/>
                  <a:pt x="288" y="144"/>
                </a:cubicBezTo>
                <a:cubicBezTo>
                  <a:pt x="270" y="144"/>
                  <a:pt x="256" y="130"/>
                  <a:pt x="256" y="112"/>
                </a:cubicBezTo>
                <a:lnTo>
                  <a:pt x="256" y="99"/>
                </a:lnTo>
                <a:cubicBezTo>
                  <a:pt x="193" y="112"/>
                  <a:pt x="144" y="161"/>
                  <a:pt x="131" y="224"/>
                </a:cubicBezTo>
                <a:lnTo>
                  <a:pt x="144" y="224"/>
                </a:lnTo>
                <a:cubicBezTo>
                  <a:pt x="162" y="224"/>
                  <a:pt x="176" y="238"/>
                  <a:pt x="176" y="256"/>
                </a:cubicBezTo>
                <a:cubicBezTo>
                  <a:pt x="176" y="274"/>
                  <a:pt x="162" y="288"/>
                  <a:pt x="144" y="288"/>
                </a:cubicBezTo>
                <a:lnTo>
                  <a:pt x="131" y="288"/>
                </a:lnTo>
                <a:close/>
              </a:path>
              <a:path w="576" h="512">
                <a:moveTo>
                  <a:pt x="288" y="208"/>
                </a:moveTo>
                <a:cubicBezTo>
                  <a:pt x="315" y="208"/>
                  <a:pt x="336" y="229"/>
                  <a:pt x="336" y="256"/>
                </a:cubicBezTo>
                <a:cubicBezTo>
                  <a:pt x="336" y="283"/>
                  <a:pt x="315" y="304"/>
                  <a:pt x="288" y="304"/>
                </a:cubicBezTo>
                <a:cubicBezTo>
                  <a:pt x="261" y="304"/>
                  <a:pt x="240" y="283"/>
                  <a:pt x="240" y="256"/>
                </a:cubicBezTo>
                <a:cubicBezTo>
                  <a:pt x="240" y="229"/>
                  <a:pt x="261" y="208"/>
                  <a:pt x="288" y="208"/>
                </a:cubicBezTo>
                <a:close/>
              </a:path>
            </a:pathLst>
          </a:custGeom>
          <a:solidFill>
            <a:srgbClr val="FFC000"/>
          </a:solidFill>
          <a:ln>
            <a:noFill/>
          </a:ln>
        </p:spPr>
        <p:txBody>
          <a:bodyPr/>
          <a:lstStyle/>
          <a:p>
            <a:endParaRPr lang="en-US"/>
          </a:p>
        </p:txBody>
      </p:sp>
      <p:sp>
        <p:nvSpPr>
          <p:cNvPr id="8" name="r-h2">
            <a:extLst>
              <a:ext uri="{FF2B5EF4-FFF2-40B4-BE49-F238E27FC236}">
                <a16:creationId xmlns:a16="http://schemas.microsoft.com/office/drawing/2014/main" id="{206DF32E-F2B5-B262-2081-2B14E891C99A}"/>
              </a:ext>
            </a:extLst>
          </p:cNvPr>
          <p:cNvSpPr txBox="1"/>
          <p:nvPr/>
        </p:nvSpPr>
        <p:spPr>
          <a:xfrm>
            <a:off x="1244600" y="4318848"/>
            <a:ext cx="4572000" cy="304800"/>
          </a:xfrm>
          <a:prstGeom prst="rect">
            <a:avLst/>
          </a:prstGeom>
          <a:noFill/>
          <a:ln>
            <a:noFill/>
          </a:ln>
        </p:spPr>
        <p:txBody>
          <a:bodyPr wrap="none" lIns="0" tIns="0" rIns="0" bIns="0" rtlCol="0" anchor="ctr"/>
          <a:lstStyle/>
          <a:p>
            <a:pPr algn="l">
              <a:lnSpc>
                <a:spcPct val="120000"/>
              </a:lnSpc>
            </a:pPr>
            <a:r>
              <a:rPr lang="en-US" sz="1550" b="1" noProof="1">
                <a:solidFill>
                  <a:srgbClr val="14332B"/>
                </a:solidFill>
                <a:latin typeface="Liter"/>
                <a:ea typeface="Liter"/>
              </a:rPr>
              <a:t>Voter Profiling</a:t>
            </a:r>
            <a:endParaRPr lang="en-US" sz="1550" noProof="1"/>
          </a:p>
        </p:txBody>
      </p:sp>
      <p:sp>
        <p:nvSpPr>
          <p:cNvPr id="9" name="r-t2">
            <a:extLst>
              <a:ext uri="{FF2B5EF4-FFF2-40B4-BE49-F238E27FC236}">
                <a16:creationId xmlns:a16="http://schemas.microsoft.com/office/drawing/2014/main" id="{D4DBF8FB-1D04-79F0-B544-6DBC0BD0EF60}"/>
              </a:ext>
            </a:extLst>
          </p:cNvPr>
          <p:cNvSpPr txBox="1"/>
          <p:nvPr/>
        </p:nvSpPr>
        <p:spPr>
          <a:xfrm>
            <a:off x="1244600" y="4674448"/>
            <a:ext cx="4572000" cy="558800"/>
          </a:xfrm>
          <a:prstGeom prst="rect">
            <a:avLst/>
          </a:prstGeom>
          <a:noFill/>
          <a:ln>
            <a:noFill/>
          </a:ln>
        </p:spPr>
        <p:txBody>
          <a:bodyPr wrap="square" lIns="0" tIns="0" rIns="0" bIns="0" rtlCol="0" anchor="t"/>
          <a:lstStyle/>
          <a:p>
            <a:pPr algn="l">
              <a:lnSpc>
                <a:spcPct val="150000"/>
              </a:lnSpc>
            </a:pPr>
            <a:r>
              <a:rPr lang="en-US" sz="1300" noProof="1">
                <a:solidFill>
                  <a:srgbClr val="14332B"/>
                </a:solidFill>
                <a:latin typeface="Quattrocento Sans" panose="020B0502050000020003" pitchFamily="34" charset="0"/>
                <a:ea typeface="Liter"/>
              </a:rPr>
              <a:t>Aggregated data could be misused to target, exclude or manipulate voters</a:t>
            </a:r>
          </a:p>
          <a:p>
            <a:pPr algn="l">
              <a:lnSpc>
                <a:spcPct val="150000"/>
              </a:lnSpc>
            </a:pPr>
            <a:endParaRPr lang="en-US" sz="1300" noProof="1">
              <a:latin typeface="Quattrocento Sans" panose="020B0502050000020003" pitchFamily="34" charset="0"/>
            </a:endParaRPr>
          </a:p>
        </p:txBody>
      </p:sp>
      <p:sp>
        <p:nvSpPr>
          <p:cNvPr id="13" name="r-i4">
            <a:extLst>
              <a:ext uri="{FF2B5EF4-FFF2-40B4-BE49-F238E27FC236}">
                <a16:creationId xmlns:a16="http://schemas.microsoft.com/office/drawing/2014/main" id="{F4A18E89-7F84-AFE3-A326-6F5E10B9FA03}"/>
              </a:ext>
            </a:extLst>
          </p:cNvPr>
          <p:cNvSpPr/>
          <p:nvPr>
            <p:extLst>
              <p:ext uri="{F5677B7D-0D2A-4D9B-9A5C-6D8D7D0E5A5D}">
                <pptd:icon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eyJpY29uTmFtZSI6ImZhczp1c2VyLXRpZSJ9</pptd:icon>
              </p:ext>
            </p:extLst>
          </p:nvPr>
        </p:nvSpPr>
        <p:spPr>
          <a:xfrm>
            <a:off x="6527800" y="2921848"/>
            <a:ext cx="381000" cy="381000"/>
          </a:xfrm>
          <a:custGeom>
            <a:avLst/>
            <a:gdLst/>
            <a:ahLst/>
            <a:cxnLst/>
            <a:rect l="l" t="t" r="r" b="b"/>
            <a:pathLst>
              <a:path w="448" h="512">
                <a:moveTo>
                  <a:pt x="224" y="248"/>
                </a:moveTo>
                <a:cubicBezTo>
                  <a:pt x="158" y="248"/>
                  <a:pt x="104" y="194"/>
                  <a:pt x="104" y="128"/>
                </a:cubicBezTo>
                <a:cubicBezTo>
                  <a:pt x="104" y="62"/>
                  <a:pt x="158" y="8"/>
                  <a:pt x="224" y="8"/>
                </a:cubicBezTo>
                <a:cubicBezTo>
                  <a:pt x="290" y="8"/>
                  <a:pt x="344" y="62"/>
                  <a:pt x="344" y="128"/>
                </a:cubicBezTo>
                <a:cubicBezTo>
                  <a:pt x="344" y="194"/>
                  <a:pt x="290" y="248"/>
                  <a:pt x="224" y="248"/>
                </a:cubicBezTo>
                <a:close/>
                <a:moveTo>
                  <a:pt x="194" y="304"/>
                </a:moveTo>
                <a:lnTo>
                  <a:pt x="255" y="304"/>
                </a:lnTo>
                <a:cubicBezTo>
                  <a:pt x="264" y="304"/>
                  <a:pt x="272" y="312"/>
                  <a:pt x="272" y="322"/>
                </a:cubicBezTo>
                <a:cubicBezTo>
                  <a:pt x="272" y="326"/>
                  <a:pt x="271" y="330"/>
                  <a:pt x="268" y="333"/>
                </a:cubicBezTo>
                <a:lnTo>
                  <a:pt x="240" y="365"/>
                </a:lnTo>
                <a:lnTo>
                  <a:pt x="271" y="480"/>
                </a:lnTo>
                <a:lnTo>
                  <a:pt x="272" y="480"/>
                </a:lnTo>
                <a:lnTo>
                  <a:pt x="307" y="342"/>
                </a:lnTo>
                <a:cubicBezTo>
                  <a:pt x="309" y="333"/>
                  <a:pt x="318" y="328"/>
                  <a:pt x="326" y="331"/>
                </a:cubicBezTo>
                <a:cubicBezTo>
                  <a:pt x="388" y="354"/>
                  <a:pt x="432" y="414"/>
                  <a:pt x="432" y="485"/>
                </a:cubicBezTo>
                <a:cubicBezTo>
                  <a:pt x="432" y="500"/>
                  <a:pt x="420" y="512"/>
                  <a:pt x="405" y="512"/>
                </a:cubicBezTo>
                <a:lnTo>
                  <a:pt x="43" y="512"/>
                </a:lnTo>
                <a:cubicBezTo>
                  <a:pt x="28" y="512"/>
                  <a:pt x="16" y="500"/>
                  <a:pt x="16" y="485"/>
                </a:cubicBezTo>
                <a:cubicBezTo>
                  <a:pt x="16" y="414"/>
                  <a:pt x="60" y="354"/>
                  <a:pt x="122" y="331"/>
                </a:cubicBezTo>
                <a:cubicBezTo>
                  <a:pt x="130" y="328"/>
                  <a:pt x="139" y="333"/>
                  <a:pt x="141" y="342"/>
                </a:cubicBezTo>
                <a:lnTo>
                  <a:pt x="176" y="480"/>
                </a:lnTo>
                <a:lnTo>
                  <a:pt x="177" y="480"/>
                </a:lnTo>
                <a:lnTo>
                  <a:pt x="208" y="365"/>
                </a:lnTo>
                <a:lnTo>
                  <a:pt x="180" y="333"/>
                </a:lnTo>
                <a:cubicBezTo>
                  <a:pt x="178" y="330"/>
                  <a:pt x="176" y="326"/>
                  <a:pt x="176" y="322"/>
                </a:cubicBezTo>
                <a:cubicBezTo>
                  <a:pt x="176" y="312"/>
                  <a:pt x="184" y="304"/>
                  <a:pt x="194" y="304"/>
                </a:cubicBezTo>
                <a:close/>
              </a:path>
            </a:pathLst>
          </a:custGeom>
          <a:solidFill>
            <a:srgbClr val="F2A93B"/>
          </a:solidFill>
          <a:ln>
            <a:noFill/>
          </a:ln>
        </p:spPr>
        <p:txBody>
          <a:bodyPr/>
          <a:lstStyle/>
          <a:p>
            <a:endParaRPr lang="en-US"/>
          </a:p>
        </p:txBody>
      </p:sp>
      <p:sp>
        <p:nvSpPr>
          <p:cNvPr id="14" name="r-h4">
            <a:extLst>
              <a:ext uri="{FF2B5EF4-FFF2-40B4-BE49-F238E27FC236}">
                <a16:creationId xmlns:a16="http://schemas.microsoft.com/office/drawing/2014/main" id="{504AFBD9-2E5A-EE2C-965C-7B1195C94F73}"/>
              </a:ext>
            </a:extLst>
          </p:cNvPr>
          <p:cNvSpPr txBox="1"/>
          <p:nvPr/>
        </p:nvSpPr>
        <p:spPr>
          <a:xfrm>
            <a:off x="7029450" y="2921848"/>
            <a:ext cx="4572000" cy="304800"/>
          </a:xfrm>
          <a:prstGeom prst="rect">
            <a:avLst/>
          </a:prstGeom>
          <a:noFill/>
          <a:ln>
            <a:noFill/>
          </a:ln>
        </p:spPr>
        <p:txBody>
          <a:bodyPr wrap="none" lIns="0" tIns="0" rIns="0" bIns="0" rtlCol="0" anchor="ctr"/>
          <a:lstStyle/>
          <a:p>
            <a:pPr algn="l">
              <a:lnSpc>
                <a:spcPct val="120000"/>
              </a:lnSpc>
            </a:pPr>
            <a:r>
              <a:rPr lang="en-US" sz="1550" b="1" noProof="1">
                <a:solidFill>
                  <a:srgbClr val="14332B"/>
                </a:solidFill>
                <a:latin typeface="Liter"/>
                <a:ea typeface="Liter"/>
              </a:rPr>
              <a:t>Third-Party Risk </a:t>
            </a:r>
            <a:endParaRPr lang="en-US" sz="1550" noProof="1"/>
          </a:p>
        </p:txBody>
      </p:sp>
      <p:sp>
        <p:nvSpPr>
          <p:cNvPr id="15" name="r-t4">
            <a:extLst>
              <a:ext uri="{FF2B5EF4-FFF2-40B4-BE49-F238E27FC236}">
                <a16:creationId xmlns:a16="http://schemas.microsoft.com/office/drawing/2014/main" id="{D81F54FC-73CB-0401-5A87-7253D461865A}"/>
              </a:ext>
            </a:extLst>
          </p:cNvPr>
          <p:cNvSpPr txBox="1"/>
          <p:nvPr/>
        </p:nvSpPr>
        <p:spPr>
          <a:xfrm>
            <a:off x="7086600" y="3277448"/>
            <a:ext cx="4572000" cy="558800"/>
          </a:xfrm>
          <a:prstGeom prst="rect">
            <a:avLst/>
          </a:prstGeom>
          <a:noFill/>
          <a:ln>
            <a:noFill/>
          </a:ln>
        </p:spPr>
        <p:txBody>
          <a:bodyPr wrap="square" lIns="0" tIns="0" rIns="0" bIns="0" rtlCol="0" anchor="t"/>
          <a:lstStyle/>
          <a:p>
            <a:pPr algn="l">
              <a:lnSpc>
                <a:spcPct val="150000"/>
              </a:lnSpc>
            </a:pPr>
            <a:r>
              <a:rPr lang="en-US" sz="1300" noProof="1">
                <a:solidFill>
                  <a:srgbClr val="14332B"/>
                </a:solidFill>
                <a:latin typeface="Quattrocento Sans" panose="020B0502050000020003" pitchFamily="34" charset="0"/>
                <a:ea typeface="Liter"/>
              </a:rPr>
              <a:t>Outsourced systems widen the attack surface beyond direct government control</a:t>
            </a:r>
          </a:p>
        </p:txBody>
      </p:sp>
      <p:sp>
        <p:nvSpPr>
          <p:cNvPr id="19" name="r-i6">
            <a:extLst>
              <a:ext uri="{FF2B5EF4-FFF2-40B4-BE49-F238E27FC236}">
                <a16:creationId xmlns:a16="http://schemas.microsoft.com/office/drawing/2014/main" id="{492F6B5B-0BF8-1582-984E-C811DD130000}"/>
              </a:ext>
            </a:extLst>
          </p:cNvPr>
          <p:cNvSpPr/>
          <p:nvPr>
            <p:extLst>
              <p:ext uri="{F5677B7D-0D2A-4D9B-9A5C-6D8D7D0E5A5D}">
                <pptd:icon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eyJpY29uTmFtZSI6ImZhczpleWUtc2xhc2gifQ</pptd:icon>
              </p:ext>
            </p:extLst>
          </p:nvPr>
        </p:nvSpPr>
        <p:spPr>
          <a:xfrm>
            <a:off x="6527800" y="4467223"/>
            <a:ext cx="381000" cy="381000"/>
          </a:xfrm>
          <a:custGeom>
            <a:avLst/>
            <a:gdLst/>
            <a:ahLst/>
            <a:cxnLst/>
            <a:rect l="l" t="t" r="r" b="b"/>
            <a:pathLst>
              <a:path w="576" h="512">
                <a:moveTo>
                  <a:pt x="41" y="-25"/>
                </a:moveTo>
                <a:cubicBezTo>
                  <a:pt x="32" y="-34"/>
                  <a:pt x="16" y="-34"/>
                  <a:pt x="7" y="-25"/>
                </a:cubicBezTo>
                <a:cubicBezTo>
                  <a:pt x="-2" y="-15"/>
                  <a:pt x="-2" y="0"/>
                  <a:pt x="7" y="9"/>
                </a:cubicBezTo>
                <a:lnTo>
                  <a:pt x="535" y="537"/>
                </a:lnTo>
                <a:cubicBezTo>
                  <a:pt x="544" y="547"/>
                  <a:pt x="560" y="547"/>
                  <a:pt x="569" y="537"/>
                </a:cubicBezTo>
                <a:cubicBezTo>
                  <a:pt x="578" y="528"/>
                  <a:pt x="578" y="513"/>
                  <a:pt x="569" y="503"/>
                </a:cubicBezTo>
                <a:lnTo>
                  <a:pt x="473" y="407"/>
                </a:lnTo>
                <a:cubicBezTo>
                  <a:pt x="475" y="404"/>
                  <a:pt x="478" y="402"/>
                  <a:pt x="481" y="400"/>
                </a:cubicBezTo>
                <a:cubicBezTo>
                  <a:pt x="527" y="356"/>
                  <a:pt x="559" y="304"/>
                  <a:pt x="574" y="269"/>
                </a:cubicBezTo>
                <a:cubicBezTo>
                  <a:pt x="577" y="261"/>
                  <a:pt x="577" y="252"/>
                  <a:pt x="574" y="244"/>
                </a:cubicBezTo>
                <a:cubicBezTo>
                  <a:pt x="559" y="208"/>
                  <a:pt x="527" y="156"/>
                  <a:pt x="481" y="113"/>
                </a:cubicBezTo>
                <a:cubicBezTo>
                  <a:pt x="433" y="69"/>
                  <a:pt x="369" y="32"/>
                  <a:pt x="288" y="32"/>
                </a:cubicBezTo>
                <a:cubicBezTo>
                  <a:pt x="231" y="32"/>
                  <a:pt x="182" y="50"/>
                  <a:pt x="142" y="76"/>
                </a:cubicBezTo>
                <a:lnTo>
                  <a:pt x="41" y="-25"/>
                </a:lnTo>
                <a:close/>
                <a:moveTo>
                  <a:pt x="205" y="139"/>
                </a:moveTo>
                <a:cubicBezTo>
                  <a:pt x="228" y="122"/>
                  <a:pt x="257" y="112"/>
                  <a:pt x="288" y="112"/>
                </a:cubicBezTo>
                <a:cubicBezTo>
                  <a:pt x="368" y="112"/>
                  <a:pt x="432" y="177"/>
                  <a:pt x="432" y="256"/>
                </a:cubicBezTo>
                <a:cubicBezTo>
                  <a:pt x="432" y="287"/>
                  <a:pt x="422" y="316"/>
                  <a:pt x="405" y="340"/>
                </a:cubicBezTo>
                <a:lnTo>
                  <a:pt x="371" y="305"/>
                </a:lnTo>
                <a:cubicBezTo>
                  <a:pt x="383" y="283"/>
                  <a:pt x="388" y="257"/>
                  <a:pt x="381" y="231"/>
                </a:cubicBezTo>
                <a:cubicBezTo>
                  <a:pt x="367" y="180"/>
                  <a:pt x="314" y="150"/>
                  <a:pt x="263" y="163"/>
                </a:cubicBezTo>
                <a:cubicBezTo>
                  <a:pt x="255" y="166"/>
                  <a:pt x="246" y="169"/>
                  <a:pt x="239" y="173"/>
                </a:cubicBezTo>
                <a:lnTo>
                  <a:pt x="204" y="139"/>
                </a:lnTo>
                <a:close/>
              </a:path>
              <a:path w="576" h="512">
                <a:moveTo>
                  <a:pt x="325" y="395"/>
                </a:moveTo>
                <a:cubicBezTo>
                  <a:pt x="313" y="398"/>
                  <a:pt x="301" y="400"/>
                  <a:pt x="288" y="400"/>
                </a:cubicBezTo>
                <a:cubicBezTo>
                  <a:pt x="209" y="400"/>
                  <a:pt x="144" y="336"/>
                  <a:pt x="144" y="256"/>
                </a:cubicBezTo>
                <a:cubicBezTo>
                  <a:pt x="144" y="243"/>
                  <a:pt x="146" y="231"/>
                  <a:pt x="149" y="219"/>
                </a:cubicBezTo>
                <a:lnTo>
                  <a:pt x="69" y="139"/>
                </a:lnTo>
                <a:cubicBezTo>
                  <a:pt x="37" y="176"/>
                  <a:pt x="14" y="215"/>
                  <a:pt x="3" y="244"/>
                </a:cubicBezTo>
                <a:cubicBezTo>
                  <a:pt x="-1" y="252"/>
                  <a:pt x="-1" y="260"/>
                  <a:pt x="3" y="268"/>
                </a:cubicBezTo>
                <a:cubicBezTo>
                  <a:pt x="17" y="304"/>
                  <a:pt x="49" y="356"/>
                  <a:pt x="96" y="399"/>
                </a:cubicBezTo>
                <a:cubicBezTo>
                  <a:pt x="143" y="443"/>
                  <a:pt x="207" y="480"/>
                  <a:pt x="288" y="480"/>
                </a:cubicBezTo>
                <a:cubicBezTo>
                  <a:pt x="325" y="480"/>
                  <a:pt x="359" y="472"/>
                  <a:pt x="390" y="459"/>
                </a:cubicBezTo>
                <a:lnTo>
                  <a:pt x="325" y="395"/>
                </a:lnTo>
                <a:close/>
              </a:path>
            </a:pathLst>
          </a:custGeom>
          <a:solidFill>
            <a:srgbClr val="00B050"/>
          </a:solidFill>
          <a:ln>
            <a:noFill/>
          </a:ln>
        </p:spPr>
        <p:txBody>
          <a:bodyPr/>
          <a:lstStyle/>
          <a:p>
            <a:endParaRPr lang="en-US"/>
          </a:p>
        </p:txBody>
      </p:sp>
      <p:sp>
        <p:nvSpPr>
          <p:cNvPr id="20" name="r-h6">
            <a:extLst>
              <a:ext uri="{FF2B5EF4-FFF2-40B4-BE49-F238E27FC236}">
                <a16:creationId xmlns:a16="http://schemas.microsoft.com/office/drawing/2014/main" id="{A4BD6C4F-B250-4BD8-2245-27E2B30805E4}"/>
              </a:ext>
            </a:extLst>
          </p:cNvPr>
          <p:cNvSpPr txBox="1"/>
          <p:nvPr/>
        </p:nvSpPr>
        <p:spPr>
          <a:xfrm>
            <a:off x="7086600" y="4467223"/>
            <a:ext cx="4572000" cy="304800"/>
          </a:xfrm>
          <a:prstGeom prst="rect">
            <a:avLst/>
          </a:prstGeom>
          <a:noFill/>
          <a:ln>
            <a:noFill/>
          </a:ln>
        </p:spPr>
        <p:txBody>
          <a:bodyPr wrap="none" lIns="0" tIns="0" rIns="0" bIns="0" rtlCol="0" anchor="ctr"/>
          <a:lstStyle/>
          <a:p>
            <a:pPr algn="l">
              <a:lnSpc>
                <a:spcPct val="120000"/>
              </a:lnSpc>
            </a:pPr>
            <a:r>
              <a:rPr lang="en-US" sz="1550" b="1" noProof="1">
                <a:solidFill>
                  <a:srgbClr val="14332B"/>
                </a:solidFill>
                <a:latin typeface="Liter"/>
                <a:ea typeface="Liter"/>
              </a:rPr>
              <a:t>Surveillance fears</a:t>
            </a:r>
            <a:endParaRPr lang="en-US" sz="1550" noProof="1"/>
          </a:p>
        </p:txBody>
      </p:sp>
      <p:sp>
        <p:nvSpPr>
          <p:cNvPr id="21" name="r-t6">
            <a:extLst>
              <a:ext uri="{FF2B5EF4-FFF2-40B4-BE49-F238E27FC236}">
                <a16:creationId xmlns:a16="http://schemas.microsoft.com/office/drawing/2014/main" id="{22DB8740-4E8B-B893-CB08-BBA6765279EC}"/>
              </a:ext>
            </a:extLst>
          </p:cNvPr>
          <p:cNvSpPr txBox="1"/>
          <p:nvPr/>
        </p:nvSpPr>
        <p:spPr>
          <a:xfrm>
            <a:off x="7086600" y="4822823"/>
            <a:ext cx="4572000" cy="558800"/>
          </a:xfrm>
          <a:prstGeom prst="rect">
            <a:avLst/>
          </a:prstGeom>
          <a:noFill/>
          <a:ln>
            <a:noFill/>
          </a:ln>
        </p:spPr>
        <p:txBody>
          <a:bodyPr wrap="square" lIns="0" tIns="0" rIns="0" bIns="0" rtlCol="0" anchor="t"/>
          <a:lstStyle/>
          <a:p>
            <a:pPr algn="l">
              <a:lnSpc>
                <a:spcPct val="150000"/>
              </a:lnSpc>
            </a:pPr>
            <a:r>
              <a:rPr lang="en-US" sz="1300" noProof="1">
                <a:solidFill>
                  <a:srgbClr val="14332B"/>
                </a:solidFill>
                <a:latin typeface="Quattrocento Sans" panose="020B0502050000020003" pitchFamily="34" charset="0"/>
                <a:ea typeface="Liter"/>
              </a:rPr>
              <a:t>When citizens fear their data will be used against them, many simply stay home.</a:t>
            </a:r>
            <a:endParaRPr lang="en-US" sz="1300" noProof="1">
              <a:latin typeface="Quattrocento Sans" panose="020B0502050000020003" pitchFamily="34" charset="0"/>
            </a:endParaRPr>
          </a:p>
        </p:txBody>
      </p:sp>
      <p:sp>
        <p:nvSpPr>
          <p:cNvPr id="24" name="TextBox 23">
            <a:extLst>
              <a:ext uri="{FF2B5EF4-FFF2-40B4-BE49-F238E27FC236}">
                <a16:creationId xmlns:a16="http://schemas.microsoft.com/office/drawing/2014/main" id="{14700292-7D47-A3FD-2919-043290DDD2A8}"/>
              </a:ext>
            </a:extLst>
          </p:cNvPr>
          <p:cNvSpPr txBox="1"/>
          <p:nvPr/>
        </p:nvSpPr>
        <p:spPr>
          <a:xfrm>
            <a:off x="1400175" y="1559450"/>
            <a:ext cx="9391650" cy="646331"/>
          </a:xfrm>
          <a:prstGeom prst="rect">
            <a:avLst/>
          </a:prstGeom>
          <a:noFill/>
        </p:spPr>
        <p:txBody>
          <a:bodyPr wrap="square">
            <a:spAutoFit/>
          </a:bodyPr>
          <a:lstStyle/>
          <a:p>
            <a:r>
              <a:rPr lang="en-US" dirty="0">
                <a:latin typeface="Quattrocento Sans" panose="020B0502050000020003" pitchFamily="34" charset="0"/>
              </a:rPr>
              <a:t>While technology offers unprecedented benefits, it simultaneously presents complex vulnerabilities that electoral bodies must navigate.</a:t>
            </a:r>
          </a:p>
        </p:txBody>
      </p:sp>
      <p:sp>
        <p:nvSpPr>
          <p:cNvPr id="31" name="r-h5">
            <a:extLst>
              <a:ext uri="{FF2B5EF4-FFF2-40B4-BE49-F238E27FC236}">
                <a16:creationId xmlns:a16="http://schemas.microsoft.com/office/drawing/2014/main" id="{70CDD65E-09D2-06B6-F7F6-55C188874313}"/>
              </a:ext>
            </a:extLst>
          </p:cNvPr>
          <p:cNvSpPr txBox="1"/>
          <p:nvPr/>
        </p:nvSpPr>
        <p:spPr>
          <a:xfrm>
            <a:off x="2724150" y="5999860"/>
            <a:ext cx="5073650" cy="304800"/>
          </a:xfrm>
          <a:prstGeom prst="rect">
            <a:avLst/>
          </a:prstGeom>
          <a:noFill/>
          <a:ln>
            <a:noFill/>
          </a:ln>
        </p:spPr>
        <p:txBody>
          <a:bodyPr wrap="none" lIns="0" tIns="0" rIns="0" bIns="0" rtlCol="0" anchor="ctr"/>
          <a:lstStyle/>
          <a:p>
            <a:pPr algn="just">
              <a:lnSpc>
                <a:spcPct val="120000"/>
              </a:lnSpc>
            </a:pPr>
            <a:r>
              <a:rPr lang="en-US" sz="1550" b="1" noProof="1">
                <a:solidFill>
                  <a:srgbClr val="14332B"/>
                </a:solidFill>
                <a:latin typeface="Liter"/>
                <a:ea typeface="Liter"/>
              </a:rPr>
              <a:t>Erosion of Public Trust - </a:t>
            </a:r>
            <a:r>
              <a:rPr lang="en-US" sz="1300" noProof="1">
                <a:latin typeface="Quattrocento Sans" panose="020B0502050000020003" pitchFamily="34" charset="0"/>
                <a:ea typeface="Liter"/>
              </a:rPr>
              <a:t>Any mishandling of voter data undermines confidence in results themselves</a:t>
            </a:r>
          </a:p>
          <a:p>
            <a:pPr algn="just">
              <a:lnSpc>
                <a:spcPct val="120000"/>
              </a:lnSpc>
            </a:pPr>
            <a:r>
              <a:rPr lang="en-US" sz="1550" b="1" noProof="1">
                <a:solidFill>
                  <a:srgbClr val="14332B"/>
                </a:solidFill>
                <a:latin typeface="Liter"/>
                <a:ea typeface="Liter"/>
              </a:rPr>
              <a:t> </a:t>
            </a:r>
            <a:endParaRPr lang="en-US" sz="1550" noProof="1"/>
          </a:p>
        </p:txBody>
      </p:sp>
      <p:pic>
        <p:nvPicPr>
          <p:cNvPr id="35" name="Image 3" descr="icons/shield_FFFFFF.png">
            <a:extLst>
              <a:ext uri="{FF2B5EF4-FFF2-40B4-BE49-F238E27FC236}">
                <a16:creationId xmlns:a16="http://schemas.microsoft.com/office/drawing/2014/main" id="{251EAC0C-912C-473A-5C03-F561B6A0F51E}"/>
              </a:ext>
            </a:extLst>
          </p:cNvPr>
          <p:cNvPicPr>
            <a:picLocks noChangeAspect="1"/>
          </p:cNvPicPr>
          <p:nvPr/>
        </p:nvPicPr>
        <p:blipFill>
          <a:blip r:embed="rId2">
            <a:duotone>
              <a:prstClr val="black"/>
              <a:srgbClr val="FF0000">
                <a:tint val="45000"/>
                <a:satMod val="400000"/>
              </a:srgbClr>
            </a:duotone>
          </a:blip>
          <a:stretch>
            <a:fillRect/>
          </a:stretch>
        </p:blipFill>
        <p:spPr>
          <a:xfrm>
            <a:off x="2229527" y="5809360"/>
            <a:ext cx="422804" cy="381000"/>
          </a:xfrm>
          <a:prstGeom prst="rect">
            <a:avLst/>
          </a:prstGeom>
          <a:ln>
            <a:noFill/>
          </a:ln>
        </p:spPr>
      </p:pic>
      <p:pic>
        <p:nvPicPr>
          <p:cNvPr id="11" name="Picture 10" descr="NDPC TRANSPARENT BACKGROUND">
            <a:extLst>
              <a:ext uri="{FF2B5EF4-FFF2-40B4-BE49-F238E27FC236}">
                <a16:creationId xmlns:a16="http://schemas.microsoft.com/office/drawing/2014/main" id="{B8FF03F7-CC3D-13D4-706A-95BD1AB6F74D}"/>
              </a:ext>
            </a:extLst>
          </p:cNvPr>
          <p:cNvPicPr>
            <a:picLocks noChangeAspect="1"/>
          </p:cNvPicPr>
          <p:nvPr/>
        </p:nvPicPr>
        <p:blipFill>
          <a:blip r:embed="rId3"/>
          <a:stretch>
            <a:fillRect/>
          </a:stretch>
        </p:blipFill>
        <p:spPr>
          <a:xfrm>
            <a:off x="11303000" y="-10139"/>
            <a:ext cx="720222" cy="720222"/>
          </a:xfrm>
          <a:prstGeom prst="rect">
            <a:avLst/>
          </a:prstGeom>
        </p:spPr>
      </p:pic>
    </p:spTree>
    <p:extLst>
      <p:ext uri="{BB962C8B-B14F-4D97-AF65-F5344CB8AC3E}">
        <p14:creationId xmlns:p14="http://schemas.microsoft.com/office/powerpoint/2010/main" val="110479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label">
            <a:extLst>
              <a:ext uri="{FF2B5EF4-FFF2-40B4-BE49-F238E27FC236}">
                <a16:creationId xmlns:a16="http://schemas.microsoft.com/office/drawing/2014/main" id="{29D9E21E-794C-2141-D976-FDC70178B9CA}"/>
              </a:ext>
            </a:extLst>
          </p:cNvPr>
          <p:cNvSpPr txBox="1"/>
          <p:nvPr/>
        </p:nvSpPr>
        <p:spPr>
          <a:xfrm>
            <a:off x="609600" y="701722"/>
            <a:ext cx="5080000" cy="228600"/>
          </a:xfrm>
          <a:prstGeom prst="rect">
            <a:avLst/>
          </a:prstGeom>
          <a:noFill/>
          <a:ln>
            <a:noFill/>
          </a:ln>
        </p:spPr>
        <p:txBody>
          <a:bodyPr wrap="none" lIns="0" tIns="0" rIns="0" bIns="0" rtlCol="0" anchor="ctr"/>
          <a:lstStyle/>
          <a:p>
            <a:pPr algn="l">
              <a:lnSpc>
                <a:spcPct val="120000"/>
              </a:lnSpc>
            </a:pPr>
            <a:endParaRPr lang="en-US" sz="1000" noProof="1"/>
          </a:p>
        </p:txBody>
      </p:sp>
      <p:sp>
        <p:nvSpPr>
          <p:cNvPr id="5" name="r-title">
            <a:extLst>
              <a:ext uri="{FF2B5EF4-FFF2-40B4-BE49-F238E27FC236}">
                <a16:creationId xmlns:a16="http://schemas.microsoft.com/office/drawing/2014/main" id="{252F4D37-BF1F-C78C-1061-645BD236D5BE}"/>
              </a:ext>
            </a:extLst>
          </p:cNvPr>
          <p:cNvSpPr txBox="1"/>
          <p:nvPr/>
        </p:nvSpPr>
        <p:spPr>
          <a:xfrm>
            <a:off x="1856128" y="681197"/>
            <a:ext cx="8973510" cy="533400"/>
          </a:xfrm>
          <a:prstGeom prst="rect">
            <a:avLst/>
          </a:prstGeom>
          <a:noFill/>
          <a:ln>
            <a:noFill/>
          </a:ln>
        </p:spPr>
        <p:txBody>
          <a:bodyPr wrap="none" lIns="0" tIns="0" rIns="0" bIns="0" rtlCol="0" anchor="ctr"/>
          <a:lstStyle/>
          <a:p>
            <a:pPr algn="l">
              <a:lnSpc>
                <a:spcPct val="105000"/>
              </a:lnSpc>
            </a:pPr>
            <a:r>
              <a:rPr lang="en-US" sz="2400" noProof="1">
                <a:solidFill>
                  <a:srgbClr val="14332B"/>
                </a:solidFill>
                <a:latin typeface="Archivo Black"/>
                <a:ea typeface="Archivo Black"/>
              </a:rPr>
              <a:t>A Framework for Trusted Election Technology</a:t>
            </a:r>
          </a:p>
          <a:p>
            <a:pPr algn="l">
              <a:lnSpc>
                <a:spcPct val="105000"/>
              </a:lnSpc>
            </a:pPr>
            <a:endParaRPr lang="en-US" sz="2400" noProof="1"/>
          </a:p>
        </p:txBody>
      </p:sp>
      <p:pic>
        <p:nvPicPr>
          <p:cNvPr id="6" name="Picture 5">
            <a:extLst>
              <a:ext uri="{FF2B5EF4-FFF2-40B4-BE49-F238E27FC236}">
                <a16:creationId xmlns:a16="http://schemas.microsoft.com/office/drawing/2014/main" id="{49D5B71D-9C41-B13A-1FFD-F978F066653F}"/>
              </a:ext>
            </a:extLst>
          </p:cNvPr>
          <p:cNvPicPr>
            <a:picLocks noChangeAspect="1"/>
          </p:cNvPicPr>
          <p:nvPr/>
        </p:nvPicPr>
        <p:blipFill>
          <a:blip r:embed="rId2"/>
          <a:stretch>
            <a:fillRect/>
          </a:stretch>
        </p:blipFill>
        <p:spPr>
          <a:xfrm>
            <a:off x="0" y="1377950"/>
            <a:ext cx="6342883" cy="4489544"/>
          </a:xfrm>
          <a:prstGeom prst="rect">
            <a:avLst/>
          </a:prstGeom>
        </p:spPr>
      </p:pic>
      <p:sp>
        <p:nvSpPr>
          <p:cNvPr id="8" name="vline">
            <a:extLst>
              <a:ext uri="{FF2B5EF4-FFF2-40B4-BE49-F238E27FC236}">
                <a16:creationId xmlns:a16="http://schemas.microsoft.com/office/drawing/2014/main" id="{01065086-9793-C4C1-0830-120129C0F5F4}"/>
              </a:ext>
            </a:extLst>
          </p:cNvPr>
          <p:cNvSpPr/>
          <p:nvPr/>
        </p:nvSpPr>
        <p:spPr>
          <a:xfrm>
            <a:off x="6535163" y="1527222"/>
            <a:ext cx="12700" cy="4191000"/>
          </a:xfrm>
          <a:prstGeom prst="rect">
            <a:avLst/>
          </a:prstGeom>
          <a:solidFill>
            <a:srgbClr val="000000"/>
          </a:solidFill>
          <a:ln>
            <a:noFill/>
          </a:ln>
        </p:spPr>
        <p:txBody>
          <a:bodyPr/>
          <a:lstStyle/>
          <a:p>
            <a:endParaRPr lang="en-US" sz="900">
              <a:latin typeface="Quattrocento Sans" panose="020B0502050000020003" pitchFamily="34" charset="0"/>
            </a:endParaRPr>
          </a:p>
        </p:txBody>
      </p:sp>
      <p:sp>
        <p:nvSpPr>
          <p:cNvPr id="9" name="right-label">
            <a:extLst>
              <a:ext uri="{FF2B5EF4-FFF2-40B4-BE49-F238E27FC236}">
                <a16:creationId xmlns:a16="http://schemas.microsoft.com/office/drawing/2014/main" id="{94C90E03-83AF-58C7-D5BD-E28DF0563901}"/>
              </a:ext>
            </a:extLst>
          </p:cNvPr>
          <p:cNvSpPr txBox="1"/>
          <p:nvPr/>
        </p:nvSpPr>
        <p:spPr>
          <a:xfrm>
            <a:off x="6730893" y="1571672"/>
            <a:ext cx="4953000" cy="215900"/>
          </a:xfrm>
          <a:prstGeom prst="rect">
            <a:avLst/>
          </a:prstGeom>
          <a:noFill/>
          <a:ln>
            <a:noFill/>
          </a:ln>
        </p:spPr>
        <p:txBody>
          <a:bodyPr wrap="none" lIns="0" tIns="0" rIns="0" bIns="0" rtlCol="0"/>
          <a:lstStyle/>
          <a:p>
            <a:pPr>
              <a:lnSpc>
                <a:spcPct val="120000"/>
              </a:lnSpc>
            </a:pPr>
            <a:r>
              <a:rPr lang="en-US" sz="1200" b="1" noProof="1">
                <a:solidFill>
                  <a:srgbClr val="000000"/>
                </a:solidFill>
                <a:latin typeface="Quattrocento Sans" panose="020B0502050000020003" pitchFamily="34" charset="0"/>
                <a:ea typeface="Archivo Black"/>
              </a:rPr>
              <a:t>TRUST: The Missing Link</a:t>
            </a:r>
            <a:endParaRPr lang="en-US" sz="1200" b="1" noProof="1">
              <a:latin typeface="Quattrocento Sans" panose="020B0502050000020003" pitchFamily="34" charset="0"/>
            </a:endParaRPr>
          </a:p>
        </p:txBody>
      </p:sp>
      <p:sp>
        <p:nvSpPr>
          <p:cNvPr id="10" name="right-body">
            <a:extLst>
              <a:ext uri="{FF2B5EF4-FFF2-40B4-BE49-F238E27FC236}">
                <a16:creationId xmlns:a16="http://schemas.microsoft.com/office/drawing/2014/main" id="{058923BB-0E86-16D2-F16C-B67F4BB1DA3A}"/>
              </a:ext>
            </a:extLst>
          </p:cNvPr>
          <p:cNvSpPr txBox="1"/>
          <p:nvPr/>
        </p:nvSpPr>
        <p:spPr>
          <a:xfrm>
            <a:off x="6712963" y="1904558"/>
            <a:ext cx="5314577" cy="1409419"/>
          </a:xfrm>
          <a:prstGeom prst="rect">
            <a:avLst/>
          </a:prstGeom>
          <a:noFill/>
          <a:ln>
            <a:noFill/>
          </a:ln>
        </p:spPr>
        <p:txBody>
          <a:bodyPr wrap="square" lIns="0" tIns="0" rIns="0" bIns="0" rtlCol="0"/>
          <a:lstStyle/>
          <a:p>
            <a:pPr algn="just">
              <a:lnSpc>
                <a:spcPct val="150000"/>
              </a:lnSpc>
              <a:spcBef>
                <a:spcPts val="700"/>
              </a:spcBef>
            </a:pPr>
            <a:r>
              <a:rPr lang="en-US" sz="1200" dirty="0">
                <a:latin typeface="Quattrocento Sans" panose="020B0502050000020003" pitchFamily="34" charset="0"/>
              </a:rPr>
              <a:t>Citizens must trust that:</a:t>
            </a:r>
          </a:p>
          <a:p>
            <a:pPr marL="171450" indent="-171450" algn="just">
              <a:spcBef>
                <a:spcPts val="700"/>
              </a:spcBef>
              <a:buClr>
                <a:srgbClr val="00B050"/>
              </a:buClr>
              <a:buFont typeface="Wingdings" panose="05000000000000000000" pitchFamily="2" charset="2"/>
              <a:buChar char="q"/>
            </a:pPr>
            <a:r>
              <a:rPr lang="en-US" sz="1200" dirty="0">
                <a:latin typeface="Quattrocento Sans" panose="020B0502050000020003" pitchFamily="34" charset="0"/>
              </a:rPr>
              <a:t>Systems are secure </a:t>
            </a:r>
          </a:p>
          <a:p>
            <a:pPr marL="171450" indent="-171450" algn="just">
              <a:spcBef>
                <a:spcPts val="700"/>
              </a:spcBef>
              <a:buClr>
                <a:srgbClr val="00B050"/>
              </a:buClr>
              <a:buFont typeface="Wingdings" panose="05000000000000000000" pitchFamily="2" charset="2"/>
              <a:buChar char="q"/>
            </a:pPr>
            <a:r>
              <a:rPr lang="en-US" sz="1200" dirty="0">
                <a:latin typeface="Quattrocento Sans" panose="020B0502050000020003" pitchFamily="34" charset="0"/>
              </a:rPr>
              <a:t>Data is protected </a:t>
            </a:r>
          </a:p>
          <a:p>
            <a:pPr marL="171450" indent="-171450" algn="just">
              <a:spcBef>
                <a:spcPts val="700"/>
              </a:spcBef>
              <a:buClr>
                <a:srgbClr val="00B050"/>
              </a:buClr>
              <a:buFont typeface="Wingdings" panose="05000000000000000000" pitchFamily="2" charset="2"/>
              <a:buChar char="q"/>
            </a:pPr>
            <a:r>
              <a:rPr lang="en-US" sz="1200" dirty="0">
                <a:latin typeface="Quattrocento Sans" panose="020B0502050000020003" pitchFamily="34" charset="0"/>
              </a:rPr>
              <a:t>Results are authentic </a:t>
            </a:r>
          </a:p>
          <a:p>
            <a:pPr marL="171450" indent="-171450" algn="just">
              <a:spcBef>
                <a:spcPts val="700"/>
              </a:spcBef>
              <a:buClr>
                <a:srgbClr val="00B050"/>
              </a:buClr>
              <a:buFont typeface="Wingdings" panose="05000000000000000000" pitchFamily="2" charset="2"/>
              <a:buChar char="q"/>
            </a:pPr>
            <a:r>
              <a:rPr lang="en-US" sz="1200" dirty="0">
                <a:latin typeface="Quattrocento Sans" panose="020B0502050000020003" pitchFamily="34" charset="0"/>
              </a:rPr>
              <a:t>Technology is not manipulated </a:t>
            </a:r>
          </a:p>
          <a:p>
            <a:pPr algn="just">
              <a:lnSpc>
                <a:spcPct val="150000"/>
              </a:lnSpc>
              <a:spcBef>
                <a:spcPts val="700"/>
              </a:spcBef>
            </a:pPr>
            <a:r>
              <a:rPr lang="en-US" sz="1200" b="1" i="1" dirty="0">
                <a:latin typeface="Quattrocento Sans" panose="020B0502050000020003" pitchFamily="34" charset="0"/>
              </a:rPr>
              <a:t>Without trust, even the most sophisticated technology will fail to deliver legitimacy</a:t>
            </a:r>
            <a:r>
              <a:rPr lang="en-US" sz="1200" dirty="0">
                <a:latin typeface="Quattrocento Sans" panose="020B0502050000020003" pitchFamily="34" charset="0"/>
              </a:rPr>
              <a:t>.</a:t>
            </a:r>
          </a:p>
          <a:p>
            <a:pPr lvl="0" algn="just">
              <a:lnSpc>
                <a:spcPct val="150000"/>
              </a:lnSpc>
              <a:buClr>
                <a:srgbClr val="00B050"/>
              </a:buClr>
              <a:buSzPct val="115000"/>
            </a:pPr>
            <a:endParaRPr lang="en-US" sz="1200" dirty="0">
              <a:latin typeface="Quattrocento Sans" panose="020B0502050000020003" pitchFamily="34" charset="0"/>
            </a:endParaRPr>
          </a:p>
          <a:p>
            <a:pPr>
              <a:lnSpc>
                <a:spcPct val="150000"/>
              </a:lnSpc>
              <a:spcBef>
                <a:spcPts val="700"/>
              </a:spcBef>
            </a:pPr>
            <a:endParaRPr lang="en-US" sz="1200" noProof="1">
              <a:solidFill>
                <a:srgbClr val="000000"/>
              </a:solidFill>
              <a:latin typeface="Quattrocento Sans" panose="020B0502050000020003" pitchFamily="34" charset="0"/>
              <a:ea typeface="MiSans"/>
            </a:endParaRPr>
          </a:p>
          <a:p>
            <a:pPr>
              <a:lnSpc>
                <a:spcPct val="150000"/>
              </a:lnSpc>
              <a:spcBef>
                <a:spcPts val="700"/>
              </a:spcBef>
            </a:pPr>
            <a:endParaRPr lang="en-US" sz="1200" noProof="1">
              <a:solidFill>
                <a:srgbClr val="000000"/>
              </a:solidFill>
              <a:latin typeface="Quattrocento Sans" panose="020B0502050000020003" pitchFamily="34" charset="0"/>
              <a:ea typeface="MiSans"/>
            </a:endParaRPr>
          </a:p>
          <a:p>
            <a:pPr>
              <a:lnSpc>
                <a:spcPct val="150000"/>
              </a:lnSpc>
              <a:spcBef>
                <a:spcPts val="700"/>
              </a:spcBef>
            </a:pPr>
            <a:endParaRPr lang="en-US" sz="1200" noProof="1">
              <a:solidFill>
                <a:srgbClr val="000000"/>
              </a:solidFill>
              <a:latin typeface="Quattrocento Sans" panose="020B0502050000020003" pitchFamily="34" charset="0"/>
              <a:ea typeface="MiSans"/>
            </a:endParaRPr>
          </a:p>
          <a:p>
            <a:pPr>
              <a:lnSpc>
                <a:spcPct val="150000"/>
              </a:lnSpc>
              <a:spcBef>
                <a:spcPts val="700"/>
              </a:spcBef>
            </a:pPr>
            <a:endParaRPr lang="en-US" sz="1200" noProof="1">
              <a:latin typeface="Quattrocento Sans" panose="020B0502050000020003" pitchFamily="34" charset="0"/>
            </a:endParaRPr>
          </a:p>
        </p:txBody>
      </p:sp>
      <p:sp>
        <p:nvSpPr>
          <p:cNvPr id="11" name="practice-label">
            <a:extLst>
              <a:ext uri="{FF2B5EF4-FFF2-40B4-BE49-F238E27FC236}">
                <a16:creationId xmlns:a16="http://schemas.microsoft.com/office/drawing/2014/main" id="{A305ACBB-B3DB-3DFC-37B4-31DD56AC0B04}"/>
              </a:ext>
            </a:extLst>
          </p:cNvPr>
          <p:cNvSpPr txBox="1"/>
          <p:nvPr/>
        </p:nvSpPr>
        <p:spPr>
          <a:xfrm>
            <a:off x="6717340" y="4038606"/>
            <a:ext cx="4953000" cy="215900"/>
          </a:xfrm>
          <a:prstGeom prst="rect">
            <a:avLst/>
          </a:prstGeom>
          <a:noFill/>
          <a:ln>
            <a:noFill/>
          </a:ln>
        </p:spPr>
        <p:txBody>
          <a:bodyPr wrap="none" lIns="0" tIns="0" rIns="0" bIns="0" rtlCol="0"/>
          <a:lstStyle/>
          <a:p>
            <a:pPr>
              <a:lnSpc>
                <a:spcPct val="120000"/>
              </a:lnSpc>
            </a:pPr>
            <a:r>
              <a:rPr lang="en-US" sz="1200" b="1" noProof="1">
                <a:solidFill>
                  <a:srgbClr val="000000"/>
                </a:solidFill>
                <a:latin typeface="Quattrocento Sans" panose="020B0502050000020003" pitchFamily="34" charset="0"/>
                <a:ea typeface="Archivo Black"/>
              </a:rPr>
              <a:t>RECOMMENDED FOCUS AREAS</a:t>
            </a:r>
            <a:endParaRPr lang="en-US" sz="1200" b="1" noProof="1">
              <a:latin typeface="Quattrocento Sans" panose="020B0502050000020003" pitchFamily="34" charset="0"/>
            </a:endParaRPr>
          </a:p>
        </p:txBody>
      </p:sp>
      <p:sp>
        <p:nvSpPr>
          <p:cNvPr id="12" name="practice-body">
            <a:extLst>
              <a:ext uri="{FF2B5EF4-FFF2-40B4-BE49-F238E27FC236}">
                <a16:creationId xmlns:a16="http://schemas.microsoft.com/office/drawing/2014/main" id="{2D27445D-02D9-04C1-9BB6-CCA2484C5F5B}"/>
              </a:ext>
            </a:extLst>
          </p:cNvPr>
          <p:cNvSpPr txBox="1"/>
          <p:nvPr/>
        </p:nvSpPr>
        <p:spPr>
          <a:xfrm>
            <a:off x="6699409" y="4441606"/>
            <a:ext cx="5314577" cy="2054821"/>
          </a:xfrm>
          <a:prstGeom prst="rect">
            <a:avLst/>
          </a:prstGeom>
          <a:noFill/>
          <a:ln>
            <a:noFill/>
          </a:ln>
        </p:spPr>
        <p:txBody>
          <a:bodyPr wrap="square" lIns="0" tIns="0" rIns="0" bIns="0" rtlCol="0"/>
          <a:lstStyle/>
          <a:p>
            <a:pPr>
              <a:lnSpc>
                <a:spcPct val="148000"/>
              </a:lnSpc>
              <a:buClr>
                <a:srgbClr val="00B050"/>
              </a:buClr>
              <a:buSzPct val="115000"/>
            </a:pPr>
            <a:r>
              <a:rPr lang="en-US" sz="1200" noProof="1">
                <a:latin typeface="Quattrocento Sans" panose="020B0502050000020003" pitchFamily="34" charset="0"/>
              </a:rPr>
              <a:t>To mainstream technology successfully, Nigeria should focus on:</a:t>
            </a:r>
          </a:p>
          <a:p>
            <a:pPr marL="171450" indent="-171450">
              <a:lnSpc>
                <a:spcPct val="148000"/>
              </a:lnSpc>
              <a:buClr>
                <a:srgbClr val="00B050"/>
              </a:buClr>
              <a:buSzPct val="115000"/>
              <a:buFont typeface="Wingdings" panose="05000000000000000000" pitchFamily="2" charset="2"/>
              <a:buChar char="§"/>
            </a:pPr>
            <a:r>
              <a:rPr lang="en-US" sz="1200" noProof="1">
                <a:latin typeface="Quattrocento Sans" panose="020B0502050000020003" pitchFamily="34" charset="0"/>
              </a:rPr>
              <a:t>Digital Infrastructure </a:t>
            </a:r>
          </a:p>
          <a:p>
            <a:pPr marL="171450" indent="-171450">
              <a:lnSpc>
                <a:spcPct val="148000"/>
              </a:lnSpc>
              <a:buClr>
                <a:srgbClr val="00B050"/>
              </a:buClr>
              <a:buSzPct val="115000"/>
              <a:buFont typeface="Wingdings" panose="05000000000000000000" pitchFamily="2" charset="2"/>
              <a:buChar char="§"/>
            </a:pPr>
            <a:r>
              <a:rPr lang="en-US" sz="1200" noProof="1">
                <a:latin typeface="Quattrocento Sans" panose="020B0502050000020003" pitchFamily="34" charset="0"/>
              </a:rPr>
              <a:t>Data Protection </a:t>
            </a:r>
          </a:p>
          <a:p>
            <a:pPr marL="171450" indent="-171450">
              <a:lnSpc>
                <a:spcPct val="148000"/>
              </a:lnSpc>
              <a:buClr>
                <a:srgbClr val="00B050"/>
              </a:buClr>
              <a:buSzPct val="115000"/>
              <a:buFont typeface="Wingdings" panose="05000000000000000000" pitchFamily="2" charset="2"/>
              <a:buChar char="§"/>
            </a:pPr>
            <a:r>
              <a:rPr lang="en-US" sz="1200" noProof="1">
                <a:latin typeface="Quattrocento Sans" panose="020B0502050000020003" pitchFamily="34" charset="0"/>
              </a:rPr>
              <a:t>Cybersecurity </a:t>
            </a:r>
          </a:p>
          <a:p>
            <a:pPr marL="171450" indent="-171450">
              <a:lnSpc>
                <a:spcPct val="148000"/>
              </a:lnSpc>
              <a:buClr>
                <a:srgbClr val="00B050"/>
              </a:buClr>
              <a:buSzPct val="115000"/>
              <a:buFont typeface="Wingdings" panose="05000000000000000000" pitchFamily="2" charset="2"/>
              <a:buChar char="§"/>
            </a:pPr>
            <a:r>
              <a:rPr lang="en-US" sz="1200" noProof="1">
                <a:latin typeface="Quattrocento Sans" panose="020B0502050000020003" pitchFamily="34" charset="0"/>
              </a:rPr>
              <a:t>AI Governance </a:t>
            </a:r>
          </a:p>
          <a:p>
            <a:pPr marL="171450" indent="-171450">
              <a:lnSpc>
                <a:spcPct val="148000"/>
              </a:lnSpc>
              <a:buClr>
                <a:srgbClr val="00B050"/>
              </a:buClr>
              <a:buSzPct val="115000"/>
              <a:buFont typeface="Wingdings" panose="05000000000000000000" pitchFamily="2" charset="2"/>
              <a:buChar char="§"/>
            </a:pPr>
            <a:r>
              <a:rPr lang="en-US" sz="1200" noProof="1">
                <a:latin typeface="Quattrocento Sans" panose="020B0502050000020003" pitchFamily="34" charset="0"/>
              </a:rPr>
              <a:t>Capacity Building </a:t>
            </a:r>
          </a:p>
          <a:p>
            <a:pPr marL="171450" indent="-171450">
              <a:lnSpc>
                <a:spcPct val="148000"/>
              </a:lnSpc>
              <a:buClr>
                <a:srgbClr val="00B050"/>
              </a:buClr>
              <a:buSzPct val="115000"/>
              <a:buFont typeface="Wingdings" panose="05000000000000000000" pitchFamily="2" charset="2"/>
              <a:buChar char="§"/>
            </a:pPr>
            <a:r>
              <a:rPr lang="en-US" sz="1200" noProof="1">
                <a:latin typeface="Quattrocento Sans" panose="020B0502050000020003" pitchFamily="34" charset="0"/>
              </a:rPr>
              <a:t>Public Trust and Transparency</a:t>
            </a:r>
          </a:p>
          <a:p>
            <a:pPr>
              <a:lnSpc>
                <a:spcPct val="148000"/>
              </a:lnSpc>
              <a:buClr>
                <a:srgbClr val="00B050"/>
              </a:buClr>
              <a:buSzPct val="115000"/>
            </a:pPr>
            <a:endParaRPr lang="en-US" sz="1200" noProof="1">
              <a:latin typeface="Quattrocento Sans" panose="020B0502050000020003" pitchFamily="34" charset="0"/>
            </a:endParaRPr>
          </a:p>
        </p:txBody>
      </p:sp>
      <p:cxnSp>
        <p:nvCxnSpPr>
          <p:cNvPr id="13" name="Straight Connector 12">
            <a:extLst>
              <a:ext uri="{FF2B5EF4-FFF2-40B4-BE49-F238E27FC236}">
                <a16:creationId xmlns:a16="http://schemas.microsoft.com/office/drawing/2014/main" id="{499CC54C-0451-5613-995B-AB76393AFCC2}"/>
              </a:ext>
            </a:extLst>
          </p:cNvPr>
          <p:cNvCxnSpPr/>
          <p:nvPr/>
        </p:nvCxnSpPr>
        <p:spPr>
          <a:xfrm>
            <a:off x="6730893" y="1827300"/>
            <a:ext cx="546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C59D046-7F91-7545-82B9-82F2D32C6063}"/>
              </a:ext>
            </a:extLst>
          </p:cNvPr>
          <p:cNvCxnSpPr>
            <a:cxnSpLocks/>
          </p:cNvCxnSpPr>
          <p:nvPr/>
        </p:nvCxnSpPr>
        <p:spPr>
          <a:xfrm>
            <a:off x="6717340" y="4306747"/>
            <a:ext cx="5461000"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NDPC TRANSPARENT BACKGROUND">
            <a:extLst>
              <a:ext uri="{FF2B5EF4-FFF2-40B4-BE49-F238E27FC236}">
                <a16:creationId xmlns:a16="http://schemas.microsoft.com/office/drawing/2014/main" id="{E32E0B4F-0503-E1AE-4030-6E430A37465E}"/>
              </a:ext>
            </a:extLst>
          </p:cNvPr>
          <p:cNvPicPr>
            <a:picLocks noChangeAspect="1"/>
          </p:cNvPicPr>
          <p:nvPr/>
        </p:nvPicPr>
        <p:blipFill>
          <a:blip r:embed="rId3"/>
          <a:stretch>
            <a:fillRect/>
          </a:stretch>
        </p:blipFill>
        <p:spPr>
          <a:xfrm>
            <a:off x="11310229" y="24522"/>
            <a:ext cx="720222" cy="720222"/>
          </a:xfrm>
          <a:prstGeom prst="rect">
            <a:avLst/>
          </a:prstGeom>
        </p:spPr>
      </p:pic>
    </p:spTree>
    <p:extLst>
      <p:ext uri="{BB962C8B-B14F-4D97-AF65-F5344CB8AC3E}">
        <p14:creationId xmlns:p14="http://schemas.microsoft.com/office/powerpoint/2010/main" val="2021453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CEA"/>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2AEF82FE-A84B-483F-D323-2D9967301D5B}"/>
              </a:ext>
            </a:extLst>
          </p:cNvPr>
          <p:cNvSpPr/>
          <p:nvPr/>
        </p:nvSpPr>
        <p:spPr>
          <a:xfrm>
            <a:off x="0" y="0"/>
            <a:ext cx="12258675" cy="6904876"/>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bottom-band">
            <a:extLst>
              <a:ext uri="{FF2B5EF4-FFF2-40B4-BE49-F238E27FC236}">
                <a16:creationId xmlns:a16="http://schemas.microsoft.com/office/drawing/2014/main" id="{C195A199-B590-5A02-6DF3-13432E549F09}"/>
              </a:ext>
            </a:extLst>
          </p:cNvPr>
          <p:cNvSpPr/>
          <p:nvPr/>
        </p:nvSpPr>
        <p:spPr>
          <a:xfrm>
            <a:off x="609600" y="6082030"/>
            <a:ext cx="11316416" cy="685144"/>
          </a:xfrm>
          <a:prstGeom prst="rect">
            <a:avLst/>
          </a:prstGeom>
          <a:solidFill>
            <a:srgbClr val="1F5C3F"/>
          </a:solidFill>
          <a:ln>
            <a:noFill/>
          </a:ln>
        </p:spPr>
        <p:txBody>
          <a:bodyPr/>
          <a:lstStyle/>
          <a:p>
            <a:endParaRPr lang="en-US"/>
          </a:p>
        </p:txBody>
      </p:sp>
      <p:sp>
        <p:nvSpPr>
          <p:cNvPr id="45" name="Rectangle 44">
            <a:extLst>
              <a:ext uri="{FF2B5EF4-FFF2-40B4-BE49-F238E27FC236}">
                <a16:creationId xmlns:a16="http://schemas.microsoft.com/office/drawing/2014/main" id="{EDA569A6-3C5E-763B-469C-85856C76C628}"/>
              </a:ext>
            </a:extLst>
          </p:cNvPr>
          <p:cNvSpPr/>
          <p:nvPr/>
        </p:nvSpPr>
        <p:spPr>
          <a:xfrm>
            <a:off x="5667375" y="1620176"/>
            <a:ext cx="6159499" cy="4237064"/>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BA573D18-E70D-29F4-0204-6C06561B6B21}"/>
              </a:ext>
            </a:extLst>
          </p:cNvPr>
          <p:cNvSpPr/>
          <p:nvPr/>
        </p:nvSpPr>
        <p:spPr>
          <a:xfrm>
            <a:off x="5667376" y="1620176"/>
            <a:ext cx="6258640" cy="423706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divider"/>
          <p:cNvSpPr/>
          <p:nvPr/>
        </p:nvSpPr>
        <p:spPr>
          <a:xfrm>
            <a:off x="5119418" y="1516843"/>
            <a:ext cx="25400" cy="4064000"/>
          </a:xfrm>
          <a:prstGeom prst="rect">
            <a:avLst/>
          </a:prstGeom>
          <a:solidFill>
            <a:srgbClr val="008E40">
              <a:alpha val="32157"/>
            </a:srgbClr>
          </a:solidFill>
          <a:ln>
            <a:noFill/>
          </a:ln>
        </p:spPr>
        <p:txBody>
          <a:bodyPr/>
          <a:lstStyle/>
          <a:p>
            <a:endParaRPr lang="en-US"/>
          </a:p>
        </p:txBody>
      </p:sp>
      <p:sp>
        <p:nvSpPr>
          <p:cNvPr id="29" name="Text 2">
            <a:extLst>
              <a:ext uri="{FF2B5EF4-FFF2-40B4-BE49-F238E27FC236}">
                <a16:creationId xmlns:a16="http://schemas.microsoft.com/office/drawing/2014/main" id="{3F05603C-AEFF-D9CD-1245-BE8FA1F26420}"/>
              </a:ext>
            </a:extLst>
          </p:cNvPr>
          <p:cNvSpPr txBox="1"/>
          <p:nvPr/>
        </p:nvSpPr>
        <p:spPr>
          <a:xfrm>
            <a:off x="1675765" y="6035040"/>
            <a:ext cx="8408670" cy="822960"/>
          </a:xfrm>
          <a:prstGeom prst="rect">
            <a:avLst/>
          </a:prstGeom>
          <a:noFill/>
          <a:ln/>
        </p:spPr>
        <p:txBody>
          <a:bodyPr wrap="square" lIns="0" tIns="0" rIns="0" bIns="0" rtlCol="0" anchor="ctr"/>
          <a:lstStyle/>
          <a:p>
            <a:pPr marL="0" indent="0" algn="ctr">
              <a:lnSpc>
                <a:spcPct val="125000"/>
              </a:lnSpc>
              <a:buNone/>
            </a:pPr>
            <a:r>
              <a:rPr lang="en-US" sz="1400" dirty="0">
                <a:solidFill>
                  <a:schemeClr val="bg2"/>
                </a:solidFill>
                <a:latin typeface="Quattrocento Sans" panose="020B0502050000020003" pitchFamily="34" charset="0"/>
                <a:ea typeface="Calibri" pitchFamily="34" charset="-122"/>
                <a:cs typeface="Calibri" pitchFamily="34" charset="-120"/>
              </a:rPr>
              <a:t>The Nigeria Data Protection Act (2023) provides the legal framework for responsible, secure and rights-respecting use of personal data in digital election ecosystems.</a:t>
            </a:r>
            <a:endParaRPr lang="en-US" sz="1400" dirty="0">
              <a:solidFill>
                <a:schemeClr val="bg2"/>
              </a:solidFill>
              <a:latin typeface="Quattrocento Sans" panose="020B0502050000020003" pitchFamily="34" charset="0"/>
            </a:endParaRPr>
          </a:p>
        </p:txBody>
      </p:sp>
      <p:sp>
        <p:nvSpPr>
          <p:cNvPr id="28" name="TextBox 27">
            <a:extLst>
              <a:ext uri="{FF2B5EF4-FFF2-40B4-BE49-F238E27FC236}">
                <a16:creationId xmlns:a16="http://schemas.microsoft.com/office/drawing/2014/main" id="{99C8D868-4997-2AA0-6D80-1331678A6BC6}"/>
              </a:ext>
            </a:extLst>
          </p:cNvPr>
          <p:cNvSpPr txBox="1"/>
          <p:nvPr/>
        </p:nvSpPr>
        <p:spPr>
          <a:xfrm>
            <a:off x="609600" y="1598171"/>
            <a:ext cx="4102746" cy="4231928"/>
          </a:xfrm>
          <a:prstGeom prst="rect">
            <a:avLst/>
          </a:prstGeom>
          <a:noFill/>
        </p:spPr>
        <p:txBody>
          <a:bodyPr wrap="square">
            <a:spAutoFit/>
          </a:bodyPr>
          <a:lstStyle/>
          <a:p>
            <a:pPr marL="0" marR="0" algn="just">
              <a:spcBef>
                <a:spcPts val="900"/>
              </a:spcBef>
              <a:spcAft>
                <a:spcPts val="1200"/>
              </a:spcAft>
              <a:buNone/>
            </a:pPr>
            <a:r>
              <a:rPr lang="en-US" sz="1800" u="none" strike="noStrike" dirty="0">
                <a:effectLst/>
                <a:latin typeface="Quattrocento Sans" panose="020B0502050000020003" pitchFamily="34" charset="0"/>
              </a:rPr>
              <a:t>As Nigeria mainstreams technology in election management, trust must be built into every system, process and decision.</a:t>
            </a:r>
          </a:p>
          <a:p>
            <a:pPr marL="0" marR="0" algn="just">
              <a:spcBef>
                <a:spcPts val="900"/>
              </a:spcBef>
              <a:spcAft>
                <a:spcPts val="1200"/>
              </a:spcAft>
              <a:buNone/>
            </a:pPr>
            <a:r>
              <a:rPr lang="en-US" sz="1800" u="none" strike="noStrike" dirty="0">
                <a:effectLst/>
                <a:latin typeface="Quattrocento Sans" panose="020B0502050000020003" pitchFamily="34" charset="0"/>
              </a:rPr>
              <a:t>Data protection and privacy provide the framework for ensuring that election technologies are lawful, secure, transparent and accountable.</a:t>
            </a:r>
          </a:p>
          <a:p>
            <a:pPr marL="0" marR="0" algn="just">
              <a:spcBef>
                <a:spcPts val="900"/>
              </a:spcBef>
              <a:spcAft>
                <a:spcPts val="1200"/>
              </a:spcAft>
              <a:buNone/>
            </a:pPr>
            <a:r>
              <a:rPr lang="en-US" sz="1800" u="none" strike="noStrike" dirty="0">
                <a:effectLst/>
                <a:latin typeface="Quattrocento Sans" panose="020B0502050000020003" pitchFamily="34" charset="0"/>
              </a:rPr>
              <a:t>By embedding privacy and security from the outset, we can harness innovation while safeguarding citizens' rights and strengthening confidence in electoral outcomes.</a:t>
            </a:r>
            <a:endParaRPr lang="en-US" sz="1200" b="0" u="none" strike="noStrike" dirty="0">
              <a:effectLst/>
              <a:latin typeface="Quattrocento Sans" panose="020B0502050000020003" pitchFamily="34" charset="0"/>
            </a:endParaRPr>
          </a:p>
        </p:txBody>
      </p:sp>
      <p:sp>
        <p:nvSpPr>
          <p:cNvPr id="49" name="g-label">
            <a:extLst>
              <a:ext uri="{FF2B5EF4-FFF2-40B4-BE49-F238E27FC236}">
                <a16:creationId xmlns:a16="http://schemas.microsoft.com/office/drawing/2014/main" id="{8987EE59-1097-1A38-3AC4-8BE48F56BAC7}"/>
              </a:ext>
            </a:extLst>
          </p:cNvPr>
          <p:cNvSpPr txBox="1"/>
          <p:nvPr/>
        </p:nvSpPr>
        <p:spPr>
          <a:xfrm>
            <a:off x="800100" y="286863"/>
            <a:ext cx="5080000" cy="228600"/>
          </a:xfrm>
          <a:prstGeom prst="rect">
            <a:avLst/>
          </a:prstGeom>
          <a:noFill/>
          <a:ln>
            <a:noFill/>
          </a:ln>
        </p:spPr>
        <p:txBody>
          <a:bodyPr wrap="none" lIns="0" tIns="0" rIns="0" bIns="0" rtlCol="0" anchor="ctr"/>
          <a:lstStyle/>
          <a:p>
            <a:pPr algn="l">
              <a:lnSpc>
                <a:spcPct val="120000"/>
              </a:lnSpc>
            </a:pPr>
            <a:endParaRPr lang="en-US" sz="1000" noProof="1"/>
          </a:p>
        </p:txBody>
      </p:sp>
      <p:pic>
        <p:nvPicPr>
          <p:cNvPr id="5" name="Picture 4">
            <a:extLst>
              <a:ext uri="{FF2B5EF4-FFF2-40B4-BE49-F238E27FC236}">
                <a16:creationId xmlns:a16="http://schemas.microsoft.com/office/drawing/2014/main" id="{E4404CF7-A1D5-AC10-31F9-A1542B10AFCB}"/>
              </a:ext>
            </a:extLst>
          </p:cNvPr>
          <p:cNvPicPr>
            <a:picLocks noChangeAspect="1"/>
          </p:cNvPicPr>
          <p:nvPr/>
        </p:nvPicPr>
        <p:blipFill>
          <a:blip r:embed="rId2"/>
          <a:stretch>
            <a:fillRect/>
          </a:stretch>
        </p:blipFill>
        <p:spPr>
          <a:xfrm>
            <a:off x="5692775" y="1764922"/>
            <a:ext cx="6159499" cy="4043019"/>
          </a:xfrm>
          <a:prstGeom prst="rect">
            <a:avLst/>
          </a:prstGeom>
        </p:spPr>
      </p:pic>
      <p:sp>
        <p:nvSpPr>
          <p:cNvPr id="7" name="TextBox 6">
            <a:extLst>
              <a:ext uri="{FF2B5EF4-FFF2-40B4-BE49-F238E27FC236}">
                <a16:creationId xmlns:a16="http://schemas.microsoft.com/office/drawing/2014/main" id="{5318CEDC-977E-71BD-5EC9-3662C9E9630B}"/>
              </a:ext>
            </a:extLst>
          </p:cNvPr>
          <p:cNvSpPr txBox="1"/>
          <p:nvPr/>
        </p:nvSpPr>
        <p:spPr>
          <a:xfrm>
            <a:off x="6730633" y="1209249"/>
            <a:ext cx="4132126" cy="338554"/>
          </a:xfrm>
          <a:prstGeom prst="rect">
            <a:avLst/>
          </a:prstGeom>
          <a:noFill/>
        </p:spPr>
        <p:txBody>
          <a:bodyPr wrap="square">
            <a:spAutoFit/>
          </a:bodyPr>
          <a:lstStyle/>
          <a:p>
            <a:pPr marL="0" indent="0">
              <a:buNone/>
            </a:pPr>
            <a:r>
              <a:rPr lang="en-US" sz="1600" b="1" dirty="0">
                <a:solidFill>
                  <a:srgbClr val="1B2A26"/>
                </a:solidFill>
                <a:latin typeface="Quattrocento Sans" panose="020B0502050000020003" pitchFamily="34" charset="0"/>
                <a:ea typeface="Cambria" pitchFamily="34" charset="-122"/>
                <a:cs typeface="Cambria" pitchFamily="34" charset="-120"/>
              </a:rPr>
              <a:t>Principles for Responsible Mainstreaming</a:t>
            </a:r>
            <a:endParaRPr lang="en-US" sz="1600" dirty="0">
              <a:latin typeface="Quattrocento Sans" panose="020B0502050000020003" pitchFamily="34" charset="0"/>
            </a:endParaRPr>
          </a:p>
        </p:txBody>
      </p:sp>
      <p:sp>
        <p:nvSpPr>
          <p:cNvPr id="9" name="r-title">
            <a:extLst>
              <a:ext uri="{FF2B5EF4-FFF2-40B4-BE49-F238E27FC236}">
                <a16:creationId xmlns:a16="http://schemas.microsoft.com/office/drawing/2014/main" id="{11158BF3-9F58-1012-04BE-1844199CB4A7}"/>
              </a:ext>
            </a:extLst>
          </p:cNvPr>
          <p:cNvSpPr txBox="1"/>
          <p:nvPr/>
        </p:nvSpPr>
        <p:spPr>
          <a:xfrm>
            <a:off x="658063" y="663694"/>
            <a:ext cx="8973510" cy="533400"/>
          </a:xfrm>
          <a:prstGeom prst="rect">
            <a:avLst/>
          </a:prstGeom>
          <a:noFill/>
          <a:ln>
            <a:noFill/>
          </a:ln>
        </p:spPr>
        <p:txBody>
          <a:bodyPr wrap="none" lIns="0" tIns="0" rIns="0" bIns="0" rtlCol="0" anchor="ctr"/>
          <a:lstStyle/>
          <a:p>
            <a:pPr algn="ctr">
              <a:lnSpc>
                <a:spcPct val="105000"/>
              </a:lnSpc>
            </a:pPr>
            <a:r>
              <a:rPr lang="en-US" sz="2200" noProof="1">
                <a:solidFill>
                  <a:srgbClr val="14332B"/>
                </a:solidFill>
                <a:latin typeface="Archivo Black"/>
                <a:ea typeface="Archivo Black"/>
              </a:rPr>
              <a:t>Data Protection and Privacy as Electoral Infrastructure</a:t>
            </a:r>
            <a:endParaRPr lang="en-US" sz="2200" noProof="1"/>
          </a:p>
        </p:txBody>
      </p:sp>
      <p:sp>
        <p:nvSpPr>
          <p:cNvPr id="11" name="g-label">
            <a:extLst>
              <a:ext uri="{FF2B5EF4-FFF2-40B4-BE49-F238E27FC236}">
                <a16:creationId xmlns:a16="http://schemas.microsoft.com/office/drawing/2014/main" id="{9F16D25B-857E-3EC1-2432-2D32D724069E}"/>
              </a:ext>
            </a:extLst>
          </p:cNvPr>
          <p:cNvSpPr txBox="1"/>
          <p:nvPr/>
        </p:nvSpPr>
        <p:spPr>
          <a:xfrm>
            <a:off x="952500" y="439263"/>
            <a:ext cx="5080000" cy="228600"/>
          </a:xfrm>
          <a:prstGeom prst="rect">
            <a:avLst/>
          </a:prstGeom>
          <a:noFill/>
          <a:ln>
            <a:noFill/>
          </a:ln>
        </p:spPr>
        <p:txBody>
          <a:bodyPr wrap="none" lIns="0" tIns="0" rIns="0" bIns="0" rtlCol="0" anchor="ctr"/>
          <a:lstStyle/>
          <a:p>
            <a:pPr algn="l">
              <a:lnSpc>
                <a:spcPct val="120000"/>
              </a:lnSpc>
            </a:pPr>
            <a:r>
              <a:rPr lang="en-US" sz="1000" b="1" kern="0" spc="300" noProof="1">
                <a:solidFill>
                  <a:srgbClr val="008751"/>
                </a:solidFill>
                <a:latin typeface="Liter"/>
                <a:ea typeface="Liter"/>
              </a:rPr>
              <a:t>BUILDING TRUSTWORTHY ELECTION TECHNOLOGY</a:t>
            </a:r>
            <a:endParaRPr lang="en-US" sz="1000" noProof="1"/>
          </a:p>
        </p:txBody>
      </p:sp>
      <p:pic>
        <p:nvPicPr>
          <p:cNvPr id="13" name="Picture 12" descr="NDPC TRANSPARENT BACKGROUND">
            <a:extLst>
              <a:ext uri="{FF2B5EF4-FFF2-40B4-BE49-F238E27FC236}">
                <a16:creationId xmlns:a16="http://schemas.microsoft.com/office/drawing/2014/main" id="{109A1B08-CAD1-3FAA-2DBC-B46AAA9A8595}"/>
              </a:ext>
            </a:extLst>
          </p:cNvPr>
          <p:cNvPicPr>
            <a:picLocks noChangeAspect="1"/>
          </p:cNvPicPr>
          <p:nvPr/>
        </p:nvPicPr>
        <p:blipFill>
          <a:blip r:embed="rId3"/>
          <a:stretch>
            <a:fillRect/>
          </a:stretch>
        </p:blipFill>
        <p:spPr>
          <a:xfrm>
            <a:off x="11303000" y="-10139"/>
            <a:ext cx="720222" cy="72022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CEA"/>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FEF14AFA-7C3F-C30D-C054-44D126080EF7}"/>
              </a:ext>
            </a:extLst>
          </p:cNvPr>
          <p:cNvSpPr/>
          <p:nvPr/>
        </p:nvSpPr>
        <p:spPr>
          <a:xfrm>
            <a:off x="0" y="-23438"/>
            <a:ext cx="12258675" cy="6904876"/>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c-label"/>
          <p:cNvSpPr txBox="1"/>
          <p:nvPr/>
        </p:nvSpPr>
        <p:spPr>
          <a:xfrm>
            <a:off x="609600" y="576733"/>
            <a:ext cx="5080000" cy="228600"/>
          </a:xfrm>
          <a:prstGeom prst="rect">
            <a:avLst/>
          </a:prstGeom>
          <a:noFill/>
          <a:ln>
            <a:noFill/>
          </a:ln>
        </p:spPr>
        <p:txBody>
          <a:bodyPr wrap="none" lIns="0" tIns="0" rIns="0" bIns="0" rtlCol="0" anchor="ctr"/>
          <a:lstStyle/>
          <a:p>
            <a:pPr algn="l">
              <a:lnSpc>
                <a:spcPct val="120000"/>
              </a:lnSpc>
            </a:pPr>
            <a:r>
              <a:rPr lang="en-US" sz="1000" b="1" kern="0" spc="300" noProof="1">
                <a:solidFill>
                  <a:srgbClr val="008751"/>
                </a:solidFill>
                <a:latin typeface="Liter"/>
                <a:ea typeface="Liter"/>
              </a:rPr>
              <a:t>RECOMMENDATIONS</a:t>
            </a:r>
            <a:endParaRPr lang="en-US" sz="1000" noProof="1"/>
          </a:p>
        </p:txBody>
      </p:sp>
      <p:sp>
        <p:nvSpPr>
          <p:cNvPr id="3" name="rc-title"/>
          <p:cNvSpPr txBox="1"/>
          <p:nvPr/>
        </p:nvSpPr>
        <p:spPr>
          <a:xfrm>
            <a:off x="609600" y="906933"/>
            <a:ext cx="10972800" cy="533400"/>
          </a:xfrm>
          <a:prstGeom prst="rect">
            <a:avLst/>
          </a:prstGeom>
          <a:noFill/>
          <a:ln>
            <a:noFill/>
          </a:ln>
        </p:spPr>
        <p:txBody>
          <a:bodyPr wrap="none" lIns="0" tIns="0" rIns="0" bIns="0" rtlCol="0" anchor="ctr"/>
          <a:lstStyle/>
          <a:p>
            <a:pPr algn="l">
              <a:lnSpc>
                <a:spcPct val="105000"/>
              </a:lnSpc>
            </a:pPr>
            <a:r>
              <a:rPr lang="en-US" sz="3000" noProof="1">
                <a:solidFill>
                  <a:srgbClr val="14332B"/>
                </a:solidFill>
                <a:latin typeface="Archivo Black"/>
                <a:ea typeface="Archivo Black"/>
              </a:rPr>
              <a:t>Six Actions Before 2027</a:t>
            </a:r>
            <a:endParaRPr lang="en-US" sz="3000" noProof="1"/>
          </a:p>
        </p:txBody>
      </p:sp>
      <p:sp>
        <p:nvSpPr>
          <p:cNvPr id="4" name="rc-n1"/>
          <p:cNvSpPr txBox="1"/>
          <p:nvPr/>
        </p:nvSpPr>
        <p:spPr>
          <a:xfrm>
            <a:off x="576262" y="2276475"/>
            <a:ext cx="711200" cy="457200"/>
          </a:xfrm>
          <a:prstGeom prst="rect">
            <a:avLst/>
          </a:prstGeom>
          <a:noFill/>
          <a:ln>
            <a:noFill/>
          </a:ln>
        </p:spPr>
        <p:txBody>
          <a:bodyPr wrap="none" lIns="0" tIns="0" rIns="0" bIns="0" rtlCol="0" anchor="ctr"/>
          <a:lstStyle/>
          <a:p>
            <a:pPr algn="l">
              <a:lnSpc>
                <a:spcPct val="120000"/>
              </a:lnSpc>
            </a:pPr>
            <a:r>
              <a:rPr lang="en-US" sz="2600" noProof="1">
                <a:solidFill>
                  <a:srgbClr val="E4572E"/>
                </a:solidFill>
                <a:latin typeface="Archivo Black"/>
                <a:ea typeface="Archivo Black"/>
              </a:rPr>
              <a:t>01</a:t>
            </a:r>
            <a:endParaRPr lang="en-US" sz="2600" noProof="1"/>
          </a:p>
        </p:txBody>
      </p:sp>
      <p:sp>
        <p:nvSpPr>
          <p:cNvPr id="5" name="rc-h1"/>
          <p:cNvSpPr txBox="1"/>
          <p:nvPr/>
        </p:nvSpPr>
        <p:spPr>
          <a:xfrm>
            <a:off x="1389062" y="2276475"/>
            <a:ext cx="4318000" cy="279400"/>
          </a:xfrm>
          <a:prstGeom prst="rect">
            <a:avLst/>
          </a:prstGeom>
          <a:noFill/>
          <a:ln>
            <a:noFill/>
          </a:ln>
        </p:spPr>
        <p:txBody>
          <a:bodyPr wrap="none" lIns="0" tIns="0" rIns="0" bIns="0" rtlCol="0" anchor="ctr"/>
          <a:lstStyle/>
          <a:p>
            <a:pPr algn="l">
              <a:lnSpc>
                <a:spcPct val="120000"/>
              </a:lnSpc>
            </a:pPr>
            <a:r>
              <a:rPr lang="en-US" sz="1400" b="1" noProof="1">
                <a:solidFill>
                  <a:srgbClr val="14332B"/>
                </a:solidFill>
                <a:latin typeface="Liter"/>
                <a:ea typeface="Liter"/>
              </a:rPr>
              <a:t>Legislate the trust layer</a:t>
            </a:r>
            <a:endParaRPr lang="en-US" sz="1400" noProof="1"/>
          </a:p>
        </p:txBody>
      </p:sp>
      <p:sp>
        <p:nvSpPr>
          <p:cNvPr id="6" name="rc-t1"/>
          <p:cNvSpPr txBox="1"/>
          <p:nvPr/>
        </p:nvSpPr>
        <p:spPr>
          <a:xfrm>
            <a:off x="1389062" y="2606675"/>
            <a:ext cx="4318000" cy="762000"/>
          </a:xfrm>
          <a:prstGeom prst="rect">
            <a:avLst/>
          </a:prstGeom>
          <a:noFill/>
          <a:ln>
            <a:noFill/>
          </a:ln>
        </p:spPr>
        <p:txBody>
          <a:bodyPr wrap="square" lIns="0" tIns="0" rIns="0" bIns="0" rtlCol="0" anchor="t"/>
          <a:lstStyle/>
          <a:p>
            <a:pPr algn="l">
              <a:lnSpc>
                <a:spcPct val="150000"/>
              </a:lnSpc>
            </a:pPr>
            <a:r>
              <a:rPr lang="en-US" sz="1150" noProof="1">
                <a:solidFill>
                  <a:srgbClr val="14332B"/>
                </a:solidFill>
                <a:latin typeface="Liter"/>
                <a:ea typeface="Liter"/>
              </a:rPr>
              <a:t>Make NDP Act compliance an explicit condition in the electoral legal framework and INEC's technology guidelines.</a:t>
            </a:r>
            <a:endParaRPr lang="en-US" sz="1150" noProof="1"/>
          </a:p>
        </p:txBody>
      </p:sp>
      <p:sp>
        <p:nvSpPr>
          <p:cNvPr id="7" name="rc-r1"/>
          <p:cNvSpPr/>
          <p:nvPr/>
        </p:nvSpPr>
        <p:spPr>
          <a:xfrm>
            <a:off x="576262" y="3470275"/>
            <a:ext cx="5130800" cy="19050"/>
          </a:xfrm>
          <a:prstGeom prst="rect">
            <a:avLst/>
          </a:prstGeom>
          <a:solidFill>
            <a:srgbClr val="F5E7D9"/>
          </a:solidFill>
          <a:ln>
            <a:noFill/>
          </a:ln>
        </p:spPr>
        <p:txBody>
          <a:bodyPr/>
          <a:lstStyle/>
          <a:p>
            <a:endParaRPr lang="en-US"/>
          </a:p>
        </p:txBody>
      </p:sp>
      <p:sp>
        <p:nvSpPr>
          <p:cNvPr id="8" name="rc-n2"/>
          <p:cNvSpPr txBox="1"/>
          <p:nvPr/>
        </p:nvSpPr>
        <p:spPr>
          <a:xfrm>
            <a:off x="576262" y="3673475"/>
            <a:ext cx="711200" cy="457200"/>
          </a:xfrm>
          <a:prstGeom prst="rect">
            <a:avLst/>
          </a:prstGeom>
          <a:noFill/>
          <a:ln>
            <a:noFill/>
          </a:ln>
        </p:spPr>
        <p:txBody>
          <a:bodyPr wrap="none" lIns="0" tIns="0" rIns="0" bIns="0" rtlCol="0" anchor="ctr"/>
          <a:lstStyle/>
          <a:p>
            <a:pPr algn="l">
              <a:lnSpc>
                <a:spcPct val="120000"/>
              </a:lnSpc>
            </a:pPr>
            <a:r>
              <a:rPr lang="en-US" sz="2600" noProof="1">
                <a:solidFill>
                  <a:srgbClr val="008751"/>
                </a:solidFill>
                <a:latin typeface="Archivo Black"/>
                <a:ea typeface="Archivo Black"/>
              </a:rPr>
              <a:t>02</a:t>
            </a:r>
            <a:endParaRPr lang="en-US" sz="2600" noProof="1"/>
          </a:p>
        </p:txBody>
      </p:sp>
      <p:sp>
        <p:nvSpPr>
          <p:cNvPr id="9" name="rc-h2"/>
          <p:cNvSpPr txBox="1"/>
          <p:nvPr/>
        </p:nvSpPr>
        <p:spPr>
          <a:xfrm>
            <a:off x="1389062" y="3673475"/>
            <a:ext cx="4318000" cy="279400"/>
          </a:xfrm>
          <a:prstGeom prst="rect">
            <a:avLst/>
          </a:prstGeom>
          <a:noFill/>
          <a:ln>
            <a:noFill/>
          </a:ln>
        </p:spPr>
        <p:txBody>
          <a:bodyPr wrap="none" lIns="0" tIns="0" rIns="0" bIns="0" rtlCol="0" anchor="ctr"/>
          <a:lstStyle/>
          <a:p>
            <a:pPr algn="l">
              <a:lnSpc>
                <a:spcPct val="120000"/>
              </a:lnSpc>
            </a:pPr>
            <a:r>
              <a:rPr lang="en-US" sz="1400" b="1" noProof="1">
                <a:solidFill>
                  <a:srgbClr val="14332B"/>
                </a:solidFill>
                <a:latin typeface="Liter"/>
                <a:ea typeface="Liter"/>
              </a:rPr>
              <a:t>Assess before deployment</a:t>
            </a:r>
            <a:endParaRPr lang="en-US" sz="1400" noProof="1"/>
          </a:p>
        </p:txBody>
      </p:sp>
      <p:sp>
        <p:nvSpPr>
          <p:cNvPr id="10" name="rc-t2"/>
          <p:cNvSpPr txBox="1"/>
          <p:nvPr/>
        </p:nvSpPr>
        <p:spPr>
          <a:xfrm>
            <a:off x="1389062" y="4003675"/>
            <a:ext cx="4318000" cy="762000"/>
          </a:xfrm>
          <a:prstGeom prst="rect">
            <a:avLst/>
          </a:prstGeom>
          <a:noFill/>
          <a:ln>
            <a:noFill/>
          </a:ln>
        </p:spPr>
        <p:txBody>
          <a:bodyPr wrap="square" lIns="0" tIns="0" rIns="0" bIns="0" rtlCol="0" anchor="t"/>
          <a:lstStyle/>
          <a:p>
            <a:pPr algn="l">
              <a:lnSpc>
                <a:spcPct val="150000"/>
              </a:lnSpc>
            </a:pPr>
            <a:r>
              <a:rPr lang="en-US" sz="1150" b="1" noProof="1">
                <a:solidFill>
                  <a:srgbClr val="14332B"/>
                </a:solidFill>
                <a:latin typeface="Liter"/>
                <a:ea typeface="Liter"/>
              </a:rPr>
              <a:t>Mandatory data protection impact assessments </a:t>
            </a:r>
            <a:r>
              <a:rPr lang="en-US" sz="1150" noProof="1">
                <a:solidFill>
                  <a:srgbClr val="14332B"/>
                </a:solidFill>
                <a:latin typeface="Liter"/>
                <a:ea typeface="Liter"/>
              </a:rPr>
              <a:t>for every election system, from registration apps to IReV.</a:t>
            </a:r>
            <a:endParaRPr lang="en-US" sz="1150" noProof="1"/>
          </a:p>
        </p:txBody>
      </p:sp>
      <p:sp>
        <p:nvSpPr>
          <p:cNvPr id="11" name="rc-r2"/>
          <p:cNvSpPr/>
          <p:nvPr/>
        </p:nvSpPr>
        <p:spPr>
          <a:xfrm>
            <a:off x="576262" y="4867275"/>
            <a:ext cx="5130800" cy="19050"/>
          </a:xfrm>
          <a:prstGeom prst="rect">
            <a:avLst/>
          </a:prstGeom>
          <a:solidFill>
            <a:srgbClr val="F5E7D9"/>
          </a:solidFill>
          <a:ln>
            <a:noFill/>
          </a:ln>
        </p:spPr>
        <p:txBody>
          <a:bodyPr/>
          <a:lstStyle/>
          <a:p>
            <a:endParaRPr lang="en-US"/>
          </a:p>
        </p:txBody>
      </p:sp>
      <p:sp>
        <p:nvSpPr>
          <p:cNvPr id="12" name="rc-n3"/>
          <p:cNvSpPr txBox="1"/>
          <p:nvPr/>
        </p:nvSpPr>
        <p:spPr>
          <a:xfrm>
            <a:off x="576262" y="5070475"/>
            <a:ext cx="711200" cy="457200"/>
          </a:xfrm>
          <a:prstGeom prst="rect">
            <a:avLst/>
          </a:prstGeom>
          <a:noFill/>
          <a:ln>
            <a:noFill/>
          </a:ln>
        </p:spPr>
        <p:txBody>
          <a:bodyPr wrap="none" lIns="0" tIns="0" rIns="0" bIns="0" rtlCol="0" anchor="ctr"/>
          <a:lstStyle/>
          <a:p>
            <a:pPr algn="l">
              <a:lnSpc>
                <a:spcPct val="120000"/>
              </a:lnSpc>
            </a:pPr>
            <a:r>
              <a:rPr lang="en-US" sz="2600" noProof="1">
                <a:solidFill>
                  <a:srgbClr val="F2A93B"/>
                </a:solidFill>
                <a:latin typeface="Archivo Black"/>
                <a:ea typeface="Archivo Black"/>
              </a:rPr>
              <a:t>03</a:t>
            </a:r>
            <a:endParaRPr lang="en-US" sz="2600" noProof="1"/>
          </a:p>
        </p:txBody>
      </p:sp>
      <p:sp>
        <p:nvSpPr>
          <p:cNvPr id="13" name="rc-h3"/>
          <p:cNvSpPr txBox="1"/>
          <p:nvPr/>
        </p:nvSpPr>
        <p:spPr>
          <a:xfrm>
            <a:off x="1389062" y="5070475"/>
            <a:ext cx="4318000" cy="279400"/>
          </a:xfrm>
          <a:prstGeom prst="rect">
            <a:avLst/>
          </a:prstGeom>
          <a:noFill/>
          <a:ln>
            <a:noFill/>
          </a:ln>
        </p:spPr>
        <p:txBody>
          <a:bodyPr wrap="none" lIns="0" tIns="0" rIns="0" bIns="0" rtlCol="0" anchor="ctr"/>
          <a:lstStyle/>
          <a:p>
            <a:pPr algn="l">
              <a:lnSpc>
                <a:spcPct val="120000"/>
              </a:lnSpc>
            </a:pPr>
            <a:r>
              <a:rPr lang="en-US" sz="1400" b="1" noProof="1">
                <a:solidFill>
                  <a:srgbClr val="14332B"/>
                </a:solidFill>
                <a:latin typeface="Liter"/>
                <a:ea typeface="Liter"/>
              </a:rPr>
              <a:t>Audit independently</a:t>
            </a:r>
            <a:endParaRPr lang="en-US" sz="1400" noProof="1"/>
          </a:p>
        </p:txBody>
      </p:sp>
      <p:sp>
        <p:nvSpPr>
          <p:cNvPr id="14" name="rc-t3"/>
          <p:cNvSpPr txBox="1"/>
          <p:nvPr/>
        </p:nvSpPr>
        <p:spPr>
          <a:xfrm>
            <a:off x="1389062" y="5400675"/>
            <a:ext cx="4318000" cy="762000"/>
          </a:xfrm>
          <a:prstGeom prst="rect">
            <a:avLst/>
          </a:prstGeom>
          <a:noFill/>
          <a:ln>
            <a:noFill/>
          </a:ln>
        </p:spPr>
        <p:txBody>
          <a:bodyPr wrap="square" lIns="0" tIns="0" rIns="0" bIns="0" rtlCol="0" anchor="t"/>
          <a:lstStyle/>
          <a:p>
            <a:pPr algn="l">
              <a:lnSpc>
                <a:spcPct val="150000"/>
              </a:lnSpc>
            </a:pPr>
            <a:r>
              <a:rPr lang="en-US" sz="1150" noProof="1">
                <a:solidFill>
                  <a:srgbClr val="14332B"/>
                </a:solidFill>
                <a:latin typeface="Liter"/>
                <a:ea typeface="Liter"/>
              </a:rPr>
              <a:t>Pre-election security audits of the register, BVAS and</a:t>
            </a:r>
            <a:endParaRPr lang="en-US" sz="1150" noProof="1"/>
          </a:p>
        </p:txBody>
      </p:sp>
      <p:sp>
        <p:nvSpPr>
          <p:cNvPr id="15" name="rc-n4"/>
          <p:cNvSpPr txBox="1"/>
          <p:nvPr/>
        </p:nvSpPr>
        <p:spPr>
          <a:xfrm>
            <a:off x="6418262" y="2276475"/>
            <a:ext cx="711200" cy="457200"/>
          </a:xfrm>
          <a:prstGeom prst="rect">
            <a:avLst/>
          </a:prstGeom>
          <a:noFill/>
          <a:ln>
            <a:noFill/>
          </a:ln>
        </p:spPr>
        <p:txBody>
          <a:bodyPr wrap="none" lIns="0" tIns="0" rIns="0" bIns="0" rtlCol="0" anchor="ctr"/>
          <a:lstStyle/>
          <a:p>
            <a:pPr algn="l">
              <a:lnSpc>
                <a:spcPct val="120000"/>
              </a:lnSpc>
            </a:pPr>
            <a:r>
              <a:rPr lang="en-US" sz="2600" noProof="1">
                <a:solidFill>
                  <a:srgbClr val="008751"/>
                </a:solidFill>
                <a:latin typeface="Archivo Black"/>
                <a:ea typeface="Archivo Black"/>
              </a:rPr>
              <a:t>04</a:t>
            </a:r>
            <a:endParaRPr lang="en-US" sz="2600" noProof="1"/>
          </a:p>
        </p:txBody>
      </p:sp>
      <p:sp>
        <p:nvSpPr>
          <p:cNvPr id="16" name="rc-h4"/>
          <p:cNvSpPr txBox="1"/>
          <p:nvPr/>
        </p:nvSpPr>
        <p:spPr>
          <a:xfrm>
            <a:off x="7231062" y="2276475"/>
            <a:ext cx="4318000" cy="279400"/>
          </a:xfrm>
          <a:prstGeom prst="rect">
            <a:avLst/>
          </a:prstGeom>
          <a:noFill/>
          <a:ln>
            <a:noFill/>
          </a:ln>
        </p:spPr>
        <p:txBody>
          <a:bodyPr wrap="none" lIns="0" tIns="0" rIns="0" bIns="0" rtlCol="0" anchor="ctr"/>
          <a:lstStyle/>
          <a:p>
            <a:pPr algn="l">
              <a:lnSpc>
                <a:spcPct val="120000"/>
              </a:lnSpc>
            </a:pPr>
            <a:r>
              <a:rPr lang="en-US" sz="1400" b="1" noProof="1">
                <a:solidFill>
                  <a:srgbClr val="14332B"/>
                </a:solidFill>
                <a:latin typeface="Liter"/>
                <a:ea typeface="Liter"/>
              </a:rPr>
              <a:t>Contract for privacy</a:t>
            </a:r>
            <a:endParaRPr lang="en-US" sz="1400" noProof="1"/>
          </a:p>
        </p:txBody>
      </p:sp>
      <p:sp>
        <p:nvSpPr>
          <p:cNvPr id="17" name="rc-t4"/>
          <p:cNvSpPr txBox="1"/>
          <p:nvPr/>
        </p:nvSpPr>
        <p:spPr>
          <a:xfrm>
            <a:off x="7231062" y="2606675"/>
            <a:ext cx="4318000" cy="762000"/>
          </a:xfrm>
          <a:prstGeom prst="rect">
            <a:avLst/>
          </a:prstGeom>
          <a:noFill/>
          <a:ln>
            <a:noFill/>
          </a:ln>
        </p:spPr>
        <p:txBody>
          <a:bodyPr wrap="square" lIns="0" tIns="0" rIns="0" bIns="0" rtlCol="0" anchor="t"/>
          <a:lstStyle/>
          <a:p>
            <a:pPr algn="l">
              <a:lnSpc>
                <a:spcPct val="150000"/>
              </a:lnSpc>
            </a:pPr>
            <a:r>
              <a:rPr lang="en-US" sz="1150" noProof="1">
                <a:solidFill>
                  <a:srgbClr val="14332B"/>
                </a:solidFill>
                <a:latin typeface="Liter"/>
                <a:ea typeface="Liter"/>
              </a:rPr>
              <a:t>Privacy, security and breach-liability clauses in every election technology vendor agreement.</a:t>
            </a:r>
            <a:endParaRPr lang="en-US" sz="1150" noProof="1"/>
          </a:p>
        </p:txBody>
      </p:sp>
      <p:sp>
        <p:nvSpPr>
          <p:cNvPr id="18" name="rc-r4"/>
          <p:cNvSpPr/>
          <p:nvPr/>
        </p:nvSpPr>
        <p:spPr>
          <a:xfrm>
            <a:off x="6418262" y="3470275"/>
            <a:ext cx="5130800" cy="19050"/>
          </a:xfrm>
          <a:prstGeom prst="rect">
            <a:avLst/>
          </a:prstGeom>
          <a:solidFill>
            <a:srgbClr val="F5E7D9"/>
          </a:solidFill>
          <a:ln>
            <a:noFill/>
          </a:ln>
        </p:spPr>
        <p:txBody>
          <a:bodyPr/>
          <a:lstStyle/>
          <a:p>
            <a:endParaRPr lang="en-US"/>
          </a:p>
        </p:txBody>
      </p:sp>
      <p:sp>
        <p:nvSpPr>
          <p:cNvPr id="19" name="rc-n5"/>
          <p:cNvSpPr txBox="1"/>
          <p:nvPr/>
        </p:nvSpPr>
        <p:spPr>
          <a:xfrm>
            <a:off x="6418262" y="3673475"/>
            <a:ext cx="711200" cy="457200"/>
          </a:xfrm>
          <a:prstGeom prst="rect">
            <a:avLst/>
          </a:prstGeom>
          <a:noFill/>
          <a:ln>
            <a:noFill/>
          </a:ln>
        </p:spPr>
        <p:txBody>
          <a:bodyPr wrap="none" lIns="0" tIns="0" rIns="0" bIns="0" rtlCol="0" anchor="ctr"/>
          <a:lstStyle/>
          <a:p>
            <a:pPr algn="l">
              <a:lnSpc>
                <a:spcPct val="120000"/>
              </a:lnSpc>
            </a:pPr>
            <a:r>
              <a:rPr lang="en-US" sz="2600" noProof="1">
                <a:solidFill>
                  <a:srgbClr val="E4572E"/>
                </a:solidFill>
                <a:latin typeface="Archivo Black"/>
                <a:ea typeface="Archivo Black"/>
              </a:rPr>
              <a:t>05</a:t>
            </a:r>
            <a:endParaRPr lang="en-US" sz="2600" noProof="1"/>
          </a:p>
        </p:txBody>
      </p:sp>
      <p:sp>
        <p:nvSpPr>
          <p:cNvPr id="20" name="rc-h5"/>
          <p:cNvSpPr txBox="1"/>
          <p:nvPr/>
        </p:nvSpPr>
        <p:spPr>
          <a:xfrm>
            <a:off x="7231062" y="3673475"/>
            <a:ext cx="4318000" cy="279400"/>
          </a:xfrm>
          <a:prstGeom prst="rect">
            <a:avLst/>
          </a:prstGeom>
          <a:noFill/>
          <a:ln>
            <a:noFill/>
          </a:ln>
        </p:spPr>
        <p:txBody>
          <a:bodyPr wrap="none" lIns="0" tIns="0" rIns="0" bIns="0" rtlCol="0" anchor="ctr"/>
          <a:lstStyle/>
          <a:p>
            <a:pPr algn="l">
              <a:lnSpc>
                <a:spcPct val="120000"/>
              </a:lnSpc>
            </a:pPr>
            <a:r>
              <a:rPr lang="en-US" sz="1400" b="1" noProof="1">
                <a:solidFill>
                  <a:srgbClr val="14332B"/>
                </a:solidFill>
                <a:latin typeface="Liter"/>
                <a:ea typeface="Liter"/>
              </a:rPr>
              <a:t>Public awareness</a:t>
            </a:r>
          </a:p>
        </p:txBody>
      </p:sp>
      <p:sp>
        <p:nvSpPr>
          <p:cNvPr id="21" name="rc-t5"/>
          <p:cNvSpPr txBox="1"/>
          <p:nvPr/>
        </p:nvSpPr>
        <p:spPr>
          <a:xfrm>
            <a:off x="7231062" y="4003675"/>
            <a:ext cx="4318000" cy="762000"/>
          </a:xfrm>
          <a:prstGeom prst="rect">
            <a:avLst/>
          </a:prstGeom>
          <a:noFill/>
          <a:ln>
            <a:noFill/>
          </a:ln>
        </p:spPr>
        <p:txBody>
          <a:bodyPr wrap="square" lIns="0" tIns="0" rIns="0" bIns="0" rtlCol="0" anchor="t"/>
          <a:lstStyle/>
          <a:p>
            <a:pPr algn="l">
              <a:lnSpc>
                <a:spcPct val="150000"/>
              </a:lnSpc>
            </a:pPr>
            <a:r>
              <a:rPr lang="en-US" sz="1150" noProof="1">
                <a:solidFill>
                  <a:srgbClr val="14332B"/>
                </a:solidFill>
                <a:latin typeface="Liter"/>
                <a:ea typeface="Liter"/>
              </a:rPr>
              <a:t>Scale up public education so every voter understands their data rights</a:t>
            </a:r>
          </a:p>
          <a:p>
            <a:pPr algn="l">
              <a:lnSpc>
                <a:spcPct val="150000"/>
              </a:lnSpc>
            </a:pPr>
            <a:endParaRPr lang="en-US" sz="1150" noProof="1"/>
          </a:p>
        </p:txBody>
      </p:sp>
      <p:sp>
        <p:nvSpPr>
          <p:cNvPr id="22" name="rc-r5"/>
          <p:cNvSpPr/>
          <p:nvPr/>
        </p:nvSpPr>
        <p:spPr>
          <a:xfrm>
            <a:off x="6418262" y="4867275"/>
            <a:ext cx="5130800" cy="19050"/>
          </a:xfrm>
          <a:prstGeom prst="rect">
            <a:avLst/>
          </a:prstGeom>
          <a:solidFill>
            <a:srgbClr val="F5E7D9"/>
          </a:solidFill>
          <a:ln>
            <a:noFill/>
          </a:ln>
        </p:spPr>
        <p:txBody>
          <a:bodyPr/>
          <a:lstStyle/>
          <a:p>
            <a:endParaRPr lang="en-US"/>
          </a:p>
        </p:txBody>
      </p:sp>
      <p:sp>
        <p:nvSpPr>
          <p:cNvPr id="23" name="rc-n6"/>
          <p:cNvSpPr txBox="1"/>
          <p:nvPr/>
        </p:nvSpPr>
        <p:spPr>
          <a:xfrm>
            <a:off x="6418262" y="5070475"/>
            <a:ext cx="711200" cy="457200"/>
          </a:xfrm>
          <a:prstGeom prst="rect">
            <a:avLst/>
          </a:prstGeom>
          <a:noFill/>
          <a:ln>
            <a:noFill/>
          </a:ln>
        </p:spPr>
        <p:txBody>
          <a:bodyPr wrap="none" lIns="0" tIns="0" rIns="0" bIns="0" rtlCol="0" anchor="ctr"/>
          <a:lstStyle/>
          <a:p>
            <a:pPr algn="l">
              <a:lnSpc>
                <a:spcPct val="120000"/>
              </a:lnSpc>
            </a:pPr>
            <a:r>
              <a:rPr lang="en-US" sz="2600" noProof="1">
                <a:solidFill>
                  <a:srgbClr val="14332B"/>
                </a:solidFill>
                <a:latin typeface="Archivo Black"/>
                <a:ea typeface="Archivo Black"/>
              </a:rPr>
              <a:t>06</a:t>
            </a:r>
            <a:endParaRPr lang="en-US" sz="2600" noProof="1"/>
          </a:p>
        </p:txBody>
      </p:sp>
      <p:sp>
        <p:nvSpPr>
          <p:cNvPr id="24" name="rc-h6"/>
          <p:cNvSpPr txBox="1"/>
          <p:nvPr/>
        </p:nvSpPr>
        <p:spPr>
          <a:xfrm>
            <a:off x="7231062" y="5070475"/>
            <a:ext cx="4318000" cy="279400"/>
          </a:xfrm>
          <a:prstGeom prst="rect">
            <a:avLst/>
          </a:prstGeom>
          <a:noFill/>
          <a:ln>
            <a:noFill/>
          </a:ln>
        </p:spPr>
        <p:txBody>
          <a:bodyPr wrap="none" lIns="0" tIns="0" rIns="0" bIns="0" rtlCol="0" anchor="ctr"/>
          <a:lstStyle/>
          <a:p>
            <a:pPr algn="l">
              <a:lnSpc>
                <a:spcPct val="120000"/>
              </a:lnSpc>
            </a:pPr>
            <a:r>
              <a:rPr lang="en-US" sz="1400" b="1" noProof="1">
                <a:solidFill>
                  <a:srgbClr val="14332B"/>
                </a:solidFill>
                <a:latin typeface="Liter"/>
                <a:ea typeface="Liter"/>
              </a:rPr>
              <a:t>Breach response</a:t>
            </a:r>
            <a:endParaRPr lang="en-US" sz="1400" noProof="1"/>
          </a:p>
        </p:txBody>
      </p:sp>
      <p:sp>
        <p:nvSpPr>
          <p:cNvPr id="25" name="rc-t6"/>
          <p:cNvSpPr txBox="1"/>
          <p:nvPr/>
        </p:nvSpPr>
        <p:spPr>
          <a:xfrm>
            <a:off x="7231062" y="5400675"/>
            <a:ext cx="4318000" cy="762000"/>
          </a:xfrm>
          <a:prstGeom prst="rect">
            <a:avLst/>
          </a:prstGeom>
          <a:noFill/>
          <a:ln>
            <a:noFill/>
          </a:ln>
        </p:spPr>
        <p:txBody>
          <a:bodyPr wrap="square" lIns="0" tIns="0" rIns="0" bIns="0" rtlCol="0" anchor="t"/>
          <a:lstStyle/>
          <a:p>
            <a:pPr>
              <a:lnSpc>
                <a:spcPct val="150000"/>
              </a:lnSpc>
            </a:pPr>
            <a:r>
              <a:rPr lang="en-US" sz="1200" dirty="0">
                <a:solidFill>
                  <a:srgbClr val="1B2A26"/>
                </a:solidFill>
                <a:latin typeface="Calibri" pitchFamily="34" charset="0"/>
                <a:ea typeface="Calibri" pitchFamily="34" charset="-122"/>
                <a:cs typeface="Calibri" pitchFamily="34" charset="-120"/>
              </a:rPr>
              <a:t>Establish a dedicated voter-data breach response protocol with public disclosure timelines</a:t>
            </a:r>
            <a:endParaRPr lang="en-US" sz="1200" dirty="0"/>
          </a:p>
          <a:p>
            <a:pPr algn="l">
              <a:lnSpc>
                <a:spcPct val="150000"/>
              </a:lnSpc>
            </a:pPr>
            <a:endParaRPr lang="en-US" sz="1150" noProof="1"/>
          </a:p>
        </p:txBody>
      </p:sp>
      <p:pic>
        <p:nvPicPr>
          <p:cNvPr id="28" name="Picture 27" descr="NDPC TRANSPARENT BACKGROUND">
            <a:extLst>
              <a:ext uri="{FF2B5EF4-FFF2-40B4-BE49-F238E27FC236}">
                <a16:creationId xmlns:a16="http://schemas.microsoft.com/office/drawing/2014/main" id="{4FC73519-8804-B695-1275-EAB5B3F93917}"/>
              </a:ext>
            </a:extLst>
          </p:cNvPr>
          <p:cNvPicPr>
            <a:picLocks noChangeAspect="1"/>
          </p:cNvPicPr>
          <p:nvPr/>
        </p:nvPicPr>
        <p:blipFill>
          <a:blip r:embed="rId2"/>
          <a:stretch>
            <a:fillRect/>
          </a:stretch>
        </p:blipFill>
        <p:spPr>
          <a:xfrm>
            <a:off x="11322049" y="32472"/>
            <a:ext cx="720222" cy="72022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7D9"/>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0996833-3C05-4414-6FE6-0691C31212C1}"/>
              </a:ext>
            </a:extLst>
          </p:cNvPr>
          <p:cNvSpPr/>
          <p:nvPr/>
        </p:nvSpPr>
        <p:spPr>
          <a:xfrm>
            <a:off x="0" y="10889"/>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abel"/>
          <p:cNvSpPr txBox="1"/>
          <p:nvPr/>
        </p:nvSpPr>
        <p:spPr>
          <a:xfrm>
            <a:off x="609600" y="508000"/>
            <a:ext cx="5080000" cy="228600"/>
          </a:xfrm>
          <a:prstGeom prst="rect">
            <a:avLst/>
          </a:prstGeom>
          <a:noFill/>
          <a:ln>
            <a:noFill/>
          </a:ln>
        </p:spPr>
        <p:txBody>
          <a:bodyPr wrap="none" lIns="0" tIns="0" rIns="0" bIns="0" rtlCol="0" anchor="ctr"/>
          <a:lstStyle/>
          <a:p>
            <a:pPr algn="l">
              <a:lnSpc>
                <a:spcPct val="120000"/>
              </a:lnSpc>
            </a:pPr>
            <a:r>
              <a:rPr lang="en-US" sz="1000" b="1" kern="0" spc="300" noProof="1">
                <a:solidFill>
                  <a:srgbClr val="008751"/>
                </a:solidFill>
                <a:latin typeface="Liter"/>
                <a:ea typeface="Liter"/>
              </a:rPr>
              <a:t>SHARED RESPONSIBILITY</a:t>
            </a:r>
            <a:endParaRPr lang="en-US" sz="1000" noProof="1"/>
          </a:p>
        </p:txBody>
      </p:sp>
      <p:sp>
        <p:nvSpPr>
          <p:cNvPr id="3" name="s-title"/>
          <p:cNvSpPr txBox="1"/>
          <p:nvPr/>
        </p:nvSpPr>
        <p:spPr>
          <a:xfrm>
            <a:off x="609600" y="838200"/>
            <a:ext cx="10972800" cy="533400"/>
          </a:xfrm>
          <a:prstGeom prst="rect">
            <a:avLst/>
          </a:prstGeom>
          <a:noFill/>
          <a:ln>
            <a:noFill/>
          </a:ln>
        </p:spPr>
        <p:txBody>
          <a:bodyPr wrap="none" lIns="0" tIns="0" rIns="0" bIns="0" rtlCol="0" anchor="ctr"/>
          <a:lstStyle/>
          <a:p>
            <a:pPr algn="l">
              <a:lnSpc>
                <a:spcPct val="105000"/>
              </a:lnSpc>
            </a:pPr>
            <a:r>
              <a:rPr lang="en-US" sz="3000" noProof="1">
                <a:solidFill>
                  <a:srgbClr val="14332B"/>
                </a:solidFill>
                <a:latin typeface="Archivo Black"/>
                <a:ea typeface="Archivo Black"/>
              </a:rPr>
              <a:t>The Road to 2027 and Beyond Belongs to All of Us</a:t>
            </a:r>
            <a:endParaRPr lang="en-US" sz="3000" noProof="1"/>
          </a:p>
        </p:txBody>
      </p:sp>
      <p:sp>
        <p:nvSpPr>
          <p:cNvPr id="4" name="s-vr1"/>
          <p:cNvSpPr/>
          <p:nvPr/>
        </p:nvSpPr>
        <p:spPr>
          <a:xfrm>
            <a:off x="4191000" y="1778000"/>
            <a:ext cx="19050" cy="4191000"/>
          </a:xfrm>
          <a:prstGeom prst="rect">
            <a:avLst/>
          </a:prstGeom>
          <a:solidFill>
            <a:srgbClr val="14332B">
              <a:alpha val="13333"/>
            </a:srgbClr>
          </a:solidFill>
          <a:ln>
            <a:noFill/>
          </a:ln>
        </p:spPr>
        <p:txBody>
          <a:bodyPr/>
          <a:lstStyle/>
          <a:p>
            <a:endParaRPr lang="en-US"/>
          </a:p>
        </p:txBody>
      </p:sp>
      <p:sp>
        <p:nvSpPr>
          <p:cNvPr id="5" name="s-vr2"/>
          <p:cNvSpPr/>
          <p:nvPr/>
        </p:nvSpPr>
        <p:spPr>
          <a:xfrm>
            <a:off x="7975600" y="1778000"/>
            <a:ext cx="19050" cy="4191000"/>
          </a:xfrm>
          <a:prstGeom prst="rect">
            <a:avLst/>
          </a:prstGeom>
          <a:solidFill>
            <a:srgbClr val="14332B">
              <a:alpha val="13333"/>
            </a:srgbClr>
          </a:solidFill>
          <a:ln>
            <a:noFill/>
          </a:ln>
        </p:spPr>
        <p:txBody>
          <a:bodyPr/>
          <a:lstStyle/>
          <a:p>
            <a:endParaRPr lang="en-US"/>
          </a:p>
        </p:txBody>
      </p:sp>
      <p:sp>
        <p:nvSpPr>
          <p:cNvPr id="6" name="s-hr"/>
          <p:cNvSpPr/>
          <p:nvPr/>
        </p:nvSpPr>
        <p:spPr>
          <a:xfrm>
            <a:off x="609600" y="3810000"/>
            <a:ext cx="10972800" cy="19050"/>
          </a:xfrm>
          <a:prstGeom prst="rect">
            <a:avLst/>
          </a:prstGeom>
          <a:solidFill>
            <a:srgbClr val="14332B">
              <a:alpha val="13333"/>
            </a:srgbClr>
          </a:solidFill>
          <a:ln>
            <a:noFill/>
          </a:ln>
        </p:spPr>
        <p:txBody>
          <a:bodyPr/>
          <a:lstStyle/>
          <a:p>
            <a:endParaRPr lang="en-US"/>
          </a:p>
        </p:txBody>
      </p:sp>
      <p:sp>
        <p:nvSpPr>
          <p:cNvPr id="7" name="s-sq1"/>
          <p:cNvSpPr/>
          <p:nvPr/>
        </p:nvSpPr>
        <p:spPr>
          <a:xfrm>
            <a:off x="609600" y="1879600"/>
            <a:ext cx="203200" cy="203200"/>
          </a:xfrm>
          <a:prstGeom prst="rect">
            <a:avLst/>
          </a:prstGeom>
          <a:solidFill>
            <a:srgbClr val="008751"/>
          </a:solidFill>
          <a:ln>
            <a:noFill/>
          </a:ln>
        </p:spPr>
        <p:txBody>
          <a:bodyPr/>
          <a:lstStyle/>
          <a:p>
            <a:endParaRPr lang="en-US"/>
          </a:p>
        </p:txBody>
      </p:sp>
      <p:sp>
        <p:nvSpPr>
          <p:cNvPr id="8" name="s-h1"/>
          <p:cNvSpPr txBox="1"/>
          <p:nvPr/>
        </p:nvSpPr>
        <p:spPr>
          <a:xfrm>
            <a:off x="965200" y="1828800"/>
            <a:ext cx="3048000" cy="304800"/>
          </a:xfrm>
          <a:prstGeom prst="rect">
            <a:avLst/>
          </a:prstGeom>
          <a:noFill/>
          <a:ln>
            <a:noFill/>
          </a:ln>
        </p:spPr>
        <p:txBody>
          <a:bodyPr wrap="none" lIns="0" tIns="0" rIns="0" bIns="0" rtlCol="0" anchor="ctr"/>
          <a:lstStyle/>
          <a:p>
            <a:pPr algn="l">
              <a:lnSpc>
                <a:spcPct val="120000"/>
              </a:lnSpc>
            </a:pPr>
            <a:r>
              <a:rPr lang="en-US" sz="1450" b="1" noProof="1">
                <a:solidFill>
                  <a:srgbClr val="14332B"/>
                </a:solidFill>
                <a:latin typeface="Liter"/>
                <a:ea typeface="Liter"/>
              </a:rPr>
              <a:t>Electoral bodies</a:t>
            </a:r>
            <a:endParaRPr lang="en-US" sz="1450" noProof="1"/>
          </a:p>
        </p:txBody>
      </p:sp>
      <p:sp>
        <p:nvSpPr>
          <p:cNvPr id="9" name="s-t1"/>
          <p:cNvSpPr txBox="1"/>
          <p:nvPr/>
        </p:nvSpPr>
        <p:spPr>
          <a:xfrm>
            <a:off x="965200" y="2184400"/>
            <a:ext cx="3048000" cy="1066800"/>
          </a:xfrm>
          <a:prstGeom prst="rect">
            <a:avLst/>
          </a:prstGeom>
          <a:noFill/>
          <a:ln>
            <a:noFill/>
          </a:ln>
        </p:spPr>
        <p:txBody>
          <a:bodyPr wrap="square" lIns="0" tIns="0" rIns="0" bIns="0" rtlCol="0" anchor="t"/>
          <a:lstStyle/>
          <a:p>
            <a:pPr algn="l">
              <a:lnSpc>
                <a:spcPct val="150000"/>
              </a:lnSpc>
            </a:pPr>
            <a:r>
              <a:rPr lang="en-US" sz="1200" noProof="1">
                <a:solidFill>
                  <a:srgbClr val="14332B"/>
                </a:solidFill>
                <a:latin typeface="Liter"/>
                <a:ea typeface="Liter"/>
              </a:rPr>
              <a:t>Make data protection a design and procurement requirement for every election system.</a:t>
            </a:r>
            <a:endParaRPr lang="en-US" sz="1200" noProof="1"/>
          </a:p>
        </p:txBody>
      </p:sp>
      <p:sp>
        <p:nvSpPr>
          <p:cNvPr id="10" name="s-sq2"/>
          <p:cNvSpPr/>
          <p:nvPr/>
        </p:nvSpPr>
        <p:spPr>
          <a:xfrm>
            <a:off x="4597400" y="1879600"/>
            <a:ext cx="203200" cy="203200"/>
          </a:xfrm>
          <a:prstGeom prst="rect">
            <a:avLst/>
          </a:prstGeom>
          <a:solidFill>
            <a:srgbClr val="E4572E"/>
          </a:solidFill>
          <a:ln>
            <a:noFill/>
          </a:ln>
        </p:spPr>
        <p:txBody>
          <a:bodyPr/>
          <a:lstStyle/>
          <a:p>
            <a:endParaRPr lang="en-US"/>
          </a:p>
        </p:txBody>
      </p:sp>
      <p:sp>
        <p:nvSpPr>
          <p:cNvPr id="11" name="s-h2"/>
          <p:cNvSpPr txBox="1"/>
          <p:nvPr/>
        </p:nvSpPr>
        <p:spPr>
          <a:xfrm>
            <a:off x="4953000" y="1828800"/>
            <a:ext cx="2794000" cy="304800"/>
          </a:xfrm>
          <a:prstGeom prst="rect">
            <a:avLst/>
          </a:prstGeom>
          <a:noFill/>
          <a:ln>
            <a:noFill/>
          </a:ln>
        </p:spPr>
        <p:txBody>
          <a:bodyPr wrap="none" lIns="0" tIns="0" rIns="0" bIns="0" rtlCol="0" anchor="ctr"/>
          <a:lstStyle/>
          <a:p>
            <a:pPr algn="l">
              <a:lnSpc>
                <a:spcPct val="120000"/>
              </a:lnSpc>
            </a:pPr>
            <a:r>
              <a:rPr lang="en-US" sz="1450" b="1" noProof="1">
                <a:solidFill>
                  <a:srgbClr val="14332B"/>
                </a:solidFill>
                <a:latin typeface="Liter"/>
                <a:ea typeface="Liter"/>
              </a:rPr>
              <a:t>Political parties</a:t>
            </a:r>
            <a:endParaRPr lang="en-US" sz="1450" noProof="1"/>
          </a:p>
        </p:txBody>
      </p:sp>
      <p:sp>
        <p:nvSpPr>
          <p:cNvPr id="12" name="s-t2"/>
          <p:cNvSpPr txBox="1"/>
          <p:nvPr/>
        </p:nvSpPr>
        <p:spPr>
          <a:xfrm>
            <a:off x="4953000" y="2184400"/>
            <a:ext cx="2794000" cy="1066800"/>
          </a:xfrm>
          <a:prstGeom prst="rect">
            <a:avLst/>
          </a:prstGeom>
          <a:noFill/>
          <a:ln>
            <a:noFill/>
          </a:ln>
        </p:spPr>
        <p:txBody>
          <a:bodyPr wrap="square" lIns="0" tIns="0" rIns="0" bIns="0" rtlCol="0" anchor="t"/>
          <a:lstStyle/>
          <a:p>
            <a:pPr algn="l">
              <a:lnSpc>
                <a:spcPct val="150000"/>
              </a:lnSpc>
            </a:pPr>
            <a:r>
              <a:rPr lang="en-US" sz="1200" noProof="1">
                <a:solidFill>
                  <a:srgbClr val="14332B"/>
                </a:solidFill>
                <a:latin typeface="Liter"/>
                <a:ea typeface="Liter"/>
              </a:rPr>
              <a:t>Campaign with data lawfully. No profiling or targeting of voters without a lawful basis.</a:t>
            </a:r>
            <a:endParaRPr lang="en-US" sz="1200" noProof="1"/>
          </a:p>
        </p:txBody>
      </p:sp>
      <p:sp>
        <p:nvSpPr>
          <p:cNvPr id="13" name="s-sq3"/>
          <p:cNvSpPr/>
          <p:nvPr/>
        </p:nvSpPr>
        <p:spPr>
          <a:xfrm>
            <a:off x="8382000" y="1879600"/>
            <a:ext cx="203200" cy="203200"/>
          </a:xfrm>
          <a:prstGeom prst="rect">
            <a:avLst/>
          </a:prstGeom>
          <a:solidFill>
            <a:srgbClr val="F2A93B"/>
          </a:solidFill>
          <a:ln>
            <a:noFill/>
          </a:ln>
        </p:spPr>
        <p:txBody>
          <a:bodyPr/>
          <a:lstStyle/>
          <a:p>
            <a:endParaRPr lang="en-US"/>
          </a:p>
        </p:txBody>
      </p:sp>
      <p:sp>
        <p:nvSpPr>
          <p:cNvPr id="14" name="s-h3"/>
          <p:cNvSpPr txBox="1"/>
          <p:nvPr/>
        </p:nvSpPr>
        <p:spPr>
          <a:xfrm>
            <a:off x="8737600" y="1828800"/>
            <a:ext cx="2844800" cy="304800"/>
          </a:xfrm>
          <a:prstGeom prst="rect">
            <a:avLst/>
          </a:prstGeom>
          <a:noFill/>
          <a:ln>
            <a:noFill/>
          </a:ln>
        </p:spPr>
        <p:txBody>
          <a:bodyPr wrap="none" lIns="0" tIns="0" rIns="0" bIns="0" rtlCol="0" anchor="ctr"/>
          <a:lstStyle/>
          <a:p>
            <a:pPr algn="l">
              <a:lnSpc>
                <a:spcPct val="120000"/>
              </a:lnSpc>
            </a:pPr>
            <a:r>
              <a:rPr lang="en-US" sz="1450" b="1" noProof="1">
                <a:solidFill>
                  <a:srgbClr val="14332B"/>
                </a:solidFill>
                <a:latin typeface="Liter"/>
                <a:ea typeface="Liter"/>
              </a:rPr>
              <a:t>Technology vendors</a:t>
            </a:r>
            <a:endParaRPr lang="en-US" sz="1450" noProof="1"/>
          </a:p>
        </p:txBody>
      </p:sp>
      <p:sp>
        <p:nvSpPr>
          <p:cNvPr id="15" name="s-t3"/>
          <p:cNvSpPr txBox="1"/>
          <p:nvPr/>
        </p:nvSpPr>
        <p:spPr>
          <a:xfrm>
            <a:off x="8737600" y="2184400"/>
            <a:ext cx="2844800" cy="1066800"/>
          </a:xfrm>
          <a:prstGeom prst="rect">
            <a:avLst/>
          </a:prstGeom>
          <a:noFill/>
          <a:ln>
            <a:noFill/>
          </a:ln>
        </p:spPr>
        <p:txBody>
          <a:bodyPr wrap="square" lIns="0" tIns="0" rIns="0" bIns="0" rtlCol="0" anchor="t"/>
          <a:lstStyle/>
          <a:p>
            <a:pPr algn="l">
              <a:lnSpc>
                <a:spcPct val="150000"/>
              </a:lnSpc>
            </a:pPr>
            <a:r>
              <a:rPr lang="en-US" sz="1200" noProof="1">
                <a:solidFill>
                  <a:srgbClr val="14332B"/>
                </a:solidFill>
                <a:latin typeface="Liter"/>
                <a:ea typeface="Liter"/>
              </a:rPr>
              <a:t>Build privacy in from the first line of code  and open systems to independent audit.</a:t>
            </a:r>
            <a:endParaRPr lang="en-US" sz="1200" noProof="1"/>
          </a:p>
        </p:txBody>
      </p:sp>
      <p:sp>
        <p:nvSpPr>
          <p:cNvPr id="16" name="s-sq4"/>
          <p:cNvSpPr/>
          <p:nvPr/>
        </p:nvSpPr>
        <p:spPr>
          <a:xfrm>
            <a:off x="609600" y="4089400"/>
            <a:ext cx="203200" cy="203200"/>
          </a:xfrm>
          <a:prstGeom prst="rect">
            <a:avLst/>
          </a:prstGeom>
          <a:solidFill>
            <a:srgbClr val="B3E8D9"/>
          </a:solidFill>
          <a:ln>
            <a:noFill/>
          </a:ln>
        </p:spPr>
        <p:txBody>
          <a:bodyPr/>
          <a:lstStyle/>
          <a:p>
            <a:endParaRPr lang="en-US"/>
          </a:p>
        </p:txBody>
      </p:sp>
      <p:sp>
        <p:nvSpPr>
          <p:cNvPr id="17" name="s-h4"/>
          <p:cNvSpPr txBox="1"/>
          <p:nvPr/>
        </p:nvSpPr>
        <p:spPr>
          <a:xfrm>
            <a:off x="965200" y="4038600"/>
            <a:ext cx="3048000" cy="304800"/>
          </a:xfrm>
          <a:prstGeom prst="rect">
            <a:avLst/>
          </a:prstGeom>
          <a:noFill/>
          <a:ln>
            <a:noFill/>
          </a:ln>
        </p:spPr>
        <p:txBody>
          <a:bodyPr wrap="none" lIns="0" tIns="0" rIns="0" bIns="0" rtlCol="0" anchor="ctr"/>
          <a:lstStyle/>
          <a:p>
            <a:pPr algn="l">
              <a:lnSpc>
                <a:spcPct val="120000"/>
              </a:lnSpc>
            </a:pPr>
            <a:r>
              <a:rPr lang="en-US" sz="1450" b="1" noProof="1">
                <a:solidFill>
                  <a:srgbClr val="14332B"/>
                </a:solidFill>
                <a:latin typeface="Liter"/>
                <a:ea typeface="Liter"/>
              </a:rPr>
              <a:t>Security agencies</a:t>
            </a:r>
            <a:endParaRPr lang="en-US" sz="1450" noProof="1"/>
          </a:p>
        </p:txBody>
      </p:sp>
      <p:sp>
        <p:nvSpPr>
          <p:cNvPr id="18" name="s-t4"/>
          <p:cNvSpPr txBox="1"/>
          <p:nvPr/>
        </p:nvSpPr>
        <p:spPr>
          <a:xfrm>
            <a:off x="965200" y="4394200"/>
            <a:ext cx="3048000" cy="1066800"/>
          </a:xfrm>
          <a:prstGeom prst="rect">
            <a:avLst/>
          </a:prstGeom>
          <a:noFill/>
          <a:ln>
            <a:noFill/>
          </a:ln>
        </p:spPr>
        <p:txBody>
          <a:bodyPr wrap="square" lIns="0" tIns="0" rIns="0" bIns="0" rtlCol="0" anchor="t"/>
          <a:lstStyle/>
          <a:p>
            <a:pPr algn="l">
              <a:lnSpc>
                <a:spcPct val="150000"/>
              </a:lnSpc>
            </a:pPr>
            <a:r>
              <a:rPr lang="en-US" sz="1200" noProof="1">
                <a:solidFill>
                  <a:srgbClr val="14332B"/>
                </a:solidFill>
                <a:latin typeface="Liter"/>
                <a:ea typeface="Liter"/>
              </a:rPr>
              <a:t>Guard election data infrastructure with the same force used to guard ballot boxes.</a:t>
            </a:r>
            <a:endParaRPr lang="en-US" sz="1200" noProof="1"/>
          </a:p>
        </p:txBody>
      </p:sp>
      <p:sp>
        <p:nvSpPr>
          <p:cNvPr id="19" name="s-sq5"/>
          <p:cNvSpPr/>
          <p:nvPr/>
        </p:nvSpPr>
        <p:spPr>
          <a:xfrm>
            <a:off x="4597400" y="4089400"/>
            <a:ext cx="203200" cy="203200"/>
          </a:xfrm>
          <a:prstGeom prst="rect">
            <a:avLst/>
          </a:prstGeom>
          <a:solidFill>
            <a:srgbClr val="FFE6EB"/>
          </a:solidFill>
          <a:ln>
            <a:noFill/>
          </a:ln>
        </p:spPr>
        <p:txBody>
          <a:bodyPr/>
          <a:lstStyle/>
          <a:p>
            <a:endParaRPr lang="en-US"/>
          </a:p>
        </p:txBody>
      </p:sp>
      <p:sp>
        <p:nvSpPr>
          <p:cNvPr id="20" name="s-h5"/>
          <p:cNvSpPr txBox="1"/>
          <p:nvPr/>
        </p:nvSpPr>
        <p:spPr>
          <a:xfrm>
            <a:off x="4953000" y="4038600"/>
            <a:ext cx="2794000" cy="304800"/>
          </a:xfrm>
          <a:prstGeom prst="rect">
            <a:avLst/>
          </a:prstGeom>
          <a:noFill/>
          <a:ln>
            <a:noFill/>
          </a:ln>
        </p:spPr>
        <p:txBody>
          <a:bodyPr wrap="none" lIns="0" tIns="0" rIns="0" bIns="0" rtlCol="0" anchor="ctr"/>
          <a:lstStyle/>
          <a:p>
            <a:pPr algn="l">
              <a:lnSpc>
                <a:spcPct val="120000"/>
              </a:lnSpc>
            </a:pPr>
            <a:r>
              <a:rPr lang="en-US" sz="1450" b="1" noProof="1">
                <a:solidFill>
                  <a:srgbClr val="14332B"/>
                </a:solidFill>
                <a:latin typeface="Liter"/>
                <a:ea typeface="Liter"/>
              </a:rPr>
              <a:t>Civil society &amp; media</a:t>
            </a:r>
            <a:endParaRPr lang="en-US" sz="1450" noProof="1"/>
          </a:p>
        </p:txBody>
      </p:sp>
      <p:sp>
        <p:nvSpPr>
          <p:cNvPr id="21" name="s-t5"/>
          <p:cNvSpPr txBox="1"/>
          <p:nvPr/>
        </p:nvSpPr>
        <p:spPr>
          <a:xfrm>
            <a:off x="4953000" y="4394200"/>
            <a:ext cx="2794000" cy="1066800"/>
          </a:xfrm>
          <a:prstGeom prst="rect">
            <a:avLst/>
          </a:prstGeom>
          <a:noFill/>
          <a:ln>
            <a:noFill/>
          </a:ln>
        </p:spPr>
        <p:txBody>
          <a:bodyPr wrap="square" lIns="0" tIns="0" rIns="0" bIns="0" rtlCol="0" anchor="t"/>
          <a:lstStyle/>
          <a:p>
            <a:pPr algn="l">
              <a:lnSpc>
                <a:spcPct val="150000"/>
              </a:lnSpc>
            </a:pPr>
            <a:r>
              <a:rPr lang="en-US" sz="1200" noProof="1">
                <a:solidFill>
                  <a:srgbClr val="14332B"/>
                </a:solidFill>
                <a:latin typeface="Liter"/>
                <a:ea typeface="Liter"/>
              </a:rPr>
              <a:t>Scrutinise how voter data is collected, stored and used .</a:t>
            </a:r>
            <a:endParaRPr lang="en-US" sz="1200" noProof="1"/>
          </a:p>
        </p:txBody>
      </p:sp>
      <p:sp>
        <p:nvSpPr>
          <p:cNvPr id="22" name="s-sq6"/>
          <p:cNvSpPr/>
          <p:nvPr/>
        </p:nvSpPr>
        <p:spPr>
          <a:xfrm>
            <a:off x="8382000" y="4089400"/>
            <a:ext cx="203200" cy="203200"/>
          </a:xfrm>
          <a:prstGeom prst="rect">
            <a:avLst/>
          </a:prstGeom>
          <a:solidFill>
            <a:srgbClr val="008751"/>
          </a:solidFill>
          <a:ln>
            <a:noFill/>
          </a:ln>
        </p:spPr>
        <p:txBody>
          <a:bodyPr/>
          <a:lstStyle/>
          <a:p>
            <a:endParaRPr lang="en-US"/>
          </a:p>
        </p:txBody>
      </p:sp>
      <p:sp>
        <p:nvSpPr>
          <p:cNvPr id="23" name="s-h6"/>
          <p:cNvSpPr txBox="1"/>
          <p:nvPr/>
        </p:nvSpPr>
        <p:spPr>
          <a:xfrm>
            <a:off x="8737600" y="4038600"/>
            <a:ext cx="2844800" cy="304800"/>
          </a:xfrm>
          <a:prstGeom prst="rect">
            <a:avLst/>
          </a:prstGeom>
          <a:noFill/>
          <a:ln>
            <a:noFill/>
          </a:ln>
        </p:spPr>
        <p:txBody>
          <a:bodyPr wrap="none" lIns="0" tIns="0" rIns="0" bIns="0" rtlCol="0" anchor="ctr"/>
          <a:lstStyle/>
          <a:p>
            <a:pPr algn="l">
              <a:lnSpc>
                <a:spcPct val="120000"/>
              </a:lnSpc>
            </a:pPr>
            <a:r>
              <a:rPr lang="en-US" sz="1450" b="1" noProof="1">
                <a:solidFill>
                  <a:srgbClr val="14332B"/>
                </a:solidFill>
                <a:latin typeface="Liter"/>
                <a:ea typeface="Liter"/>
              </a:rPr>
              <a:t>Citizens</a:t>
            </a:r>
            <a:endParaRPr lang="en-US" sz="1450" noProof="1"/>
          </a:p>
        </p:txBody>
      </p:sp>
      <p:sp>
        <p:nvSpPr>
          <p:cNvPr id="24" name="s-t6"/>
          <p:cNvSpPr txBox="1"/>
          <p:nvPr/>
        </p:nvSpPr>
        <p:spPr>
          <a:xfrm>
            <a:off x="8737600" y="4394200"/>
            <a:ext cx="2844800" cy="1066800"/>
          </a:xfrm>
          <a:prstGeom prst="rect">
            <a:avLst/>
          </a:prstGeom>
          <a:noFill/>
          <a:ln>
            <a:noFill/>
          </a:ln>
        </p:spPr>
        <p:txBody>
          <a:bodyPr wrap="square" lIns="0" tIns="0" rIns="0" bIns="0" rtlCol="0" anchor="t"/>
          <a:lstStyle/>
          <a:p>
            <a:pPr algn="l">
              <a:lnSpc>
                <a:spcPct val="150000"/>
              </a:lnSpc>
            </a:pPr>
            <a:r>
              <a:rPr lang="en-US" sz="1200" noProof="1">
                <a:solidFill>
                  <a:srgbClr val="14332B"/>
                </a:solidFill>
                <a:latin typeface="Liter"/>
                <a:ea typeface="Liter"/>
              </a:rPr>
              <a:t>Know your data rights under the NDP Act  and insist that they are respected.</a:t>
            </a:r>
            <a:endParaRPr lang="en-US" sz="1200" noProof="1"/>
          </a:p>
        </p:txBody>
      </p:sp>
      <p:pic>
        <p:nvPicPr>
          <p:cNvPr id="26" name="Picture 25" descr="NDPC TRANSPARENT BACKGROUND">
            <a:extLst>
              <a:ext uri="{FF2B5EF4-FFF2-40B4-BE49-F238E27FC236}">
                <a16:creationId xmlns:a16="http://schemas.microsoft.com/office/drawing/2014/main" id="{5B22C244-969F-DDB0-1918-699A6AC89F44}"/>
              </a:ext>
            </a:extLst>
          </p:cNvPr>
          <p:cNvPicPr>
            <a:picLocks noChangeAspect="1"/>
          </p:cNvPicPr>
          <p:nvPr/>
        </p:nvPicPr>
        <p:blipFill>
          <a:blip r:embed="rId2"/>
          <a:stretch>
            <a:fillRect/>
          </a:stretch>
        </p:blipFill>
        <p:spPr>
          <a:xfrm>
            <a:off x="11303000" y="-10139"/>
            <a:ext cx="720222" cy="720222"/>
          </a:xfrm>
          <a:prstGeom prst="rect">
            <a:avLst/>
          </a:prstGeom>
        </p:spPr>
      </p:pic>
      <p:sp>
        <p:nvSpPr>
          <p:cNvPr id="35" name="Shape 14">
            <a:extLst>
              <a:ext uri="{FF2B5EF4-FFF2-40B4-BE49-F238E27FC236}">
                <a16:creationId xmlns:a16="http://schemas.microsoft.com/office/drawing/2014/main" id="{881D1CFA-64BB-B8F2-68A8-386F87BFAA53}"/>
              </a:ext>
            </a:extLst>
          </p:cNvPr>
          <p:cNvSpPr/>
          <p:nvPr/>
        </p:nvSpPr>
        <p:spPr>
          <a:xfrm>
            <a:off x="965200" y="5578224"/>
            <a:ext cx="10260330" cy="1175827"/>
          </a:xfrm>
          <a:custGeom>
            <a:avLst/>
            <a:gdLst/>
            <a:ahLst/>
            <a:cxnLst/>
            <a:rect l="l" t="t" r="r" b="b"/>
            <a:pathLst>
              <a:path w="11485659" h="920999">
                <a:moveTo>
                  <a:pt x="0" y="0"/>
                </a:moveTo>
                <a:lnTo>
                  <a:pt x="11485659" y="0"/>
                </a:lnTo>
                <a:lnTo>
                  <a:pt x="11485659" y="920999"/>
                </a:lnTo>
                <a:lnTo>
                  <a:pt x="0" y="920999"/>
                </a:lnTo>
                <a:lnTo>
                  <a:pt x="0" y="0"/>
                </a:lnTo>
                <a:close/>
              </a:path>
            </a:pathLst>
          </a:custGeom>
          <a:solidFill>
            <a:srgbClr val="00B050">
              <a:alpha val="92157"/>
            </a:srgbClr>
          </a:solidFill>
          <a:ln w="10583">
            <a:solidFill>
              <a:srgbClr val="0984E3">
                <a:alpha val="40000"/>
              </a:srgbClr>
            </a:solidFill>
            <a:prstDash val="solid"/>
          </a:ln>
        </p:spPr>
        <p:txBody>
          <a:bodyPr/>
          <a:lstStyle/>
          <a:p>
            <a:pPr defTabSz="1219170">
              <a:buClr>
                <a:srgbClr val="000000"/>
              </a:buClr>
            </a:pPr>
            <a:endParaRPr lang="en-US" sz="1400" kern="0">
              <a:solidFill>
                <a:srgbClr val="000000"/>
              </a:solidFill>
              <a:latin typeface="Arial" panose="020B0604020202020204"/>
              <a:cs typeface="Arial" panose="020B0604020202020204"/>
              <a:sym typeface="Arial" panose="020B0604020202020204"/>
            </a:endParaRPr>
          </a:p>
        </p:txBody>
      </p:sp>
      <p:sp>
        <p:nvSpPr>
          <p:cNvPr id="37" name="Rectangle 36">
            <a:extLst>
              <a:ext uri="{FF2B5EF4-FFF2-40B4-BE49-F238E27FC236}">
                <a16:creationId xmlns:a16="http://schemas.microsoft.com/office/drawing/2014/main" id="{816FB9C4-502C-262A-2D6A-AE76E8666DC3}"/>
              </a:ext>
            </a:extLst>
          </p:cNvPr>
          <p:cNvSpPr/>
          <p:nvPr/>
        </p:nvSpPr>
        <p:spPr>
          <a:xfrm>
            <a:off x="1218567" y="5828439"/>
            <a:ext cx="9705974" cy="7065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15">
            <a:extLst>
              <a:ext uri="{FF2B5EF4-FFF2-40B4-BE49-F238E27FC236}">
                <a16:creationId xmlns:a16="http://schemas.microsoft.com/office/drawing/2014/main" id="{8BE8520A-3D84-8413-8765-A30AC81D12EB}"/>
              </a:ext>
            </a:extLst>
          </p:cNvPr>
          <p:cNvSpPr/>
          <p:nvPr/>
        </p:nvSpPr>
        <p:spPr>
          <a:xfrm>
            <a:off x="1040157" y="5969323"/>
            <a:ext cx="9967544" cy="565653"/>
          </a:xfrm>
          <a:prstGeom prst="rect">
            <a:avLst/>
          </a:prstGeom>
          <a:noFill/>
          <a:ln/>
        </p:spPr>
        <p:txBody>
          <a:bodyPr wrap="square" lIns="0" tIns="0" rIns="0" bIns="0" rtlCol="0" anchor="ctr"/>
          <a:lstStyle/>
          <a:p>
            <a:pPr algn="ctr" defTabSz="1219170">
              <a:buClr>
                <a:srgbClr val="000000"/>
              </a:buClr>
            </a:pPr>
            <a:r>
              <a:rPr lang="en-US" sz="1600" b="1" i="1" kern="0" dirty="0">
                <a:solidFill>
                  <a:srgbClr val="000000"/>
                </a:solidFill>
                <a:latin typeface="Perpetua" panose="02020502060401020303" pitchFamily="18" charset="0"/>
                <a:ea typeface="Quattrocento Sans" pitchFamily="34" charset="-122"/>
                <a:cs typeface="Quattrocento Sans" pitchFamily="34" charset="-120"/>
                <a:sym typeface="Arial" panose="020B0604020202020204"/>
              </a:rPr>
              <a:t>Together, we can build a trusted digital electoral ecosystem that strengthens democratic governance, unlocks sustainable economic opportunities, and positions Nigeria as a leading example of trusted digital democracy in Africa.</a:t>
            </a:r>
          </a:p>
          <a:p>
            <a:pPr algn="ctr" defTabSz="1219170">
              <a:buClr>
                <a:srgbClr val="000000"/>
              </a:buClr>
            </a:pPr>
            <a:endParaRPr lang="en-US" sz="1467" i="1" kern="0" dirty="0">
              <a:solidFill>
                <a:srgbClr val="000000"/>
              </a:solidFill>
              <a:latin typeface="Arial" panose="020B0604020202020204"/>
              <a:cs typeface="Arial" panose="020B0604020202020204"/>
              <a:sym typeface="Arial" panose="020B06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A79C8-8733-6185-A3B6-AFD2679627A4}"/>
            </a:ext>
          </a:extLst>
        </p:cNvPr>
        <p:cNvGrpSpPr/>
        <p:nvPr/>
      </p:nvGrpSpPr>
      <p:grpSpPr>
        <a:xfrm>
          <a:off x="0" y="0"/>
          <a:ext cx="0" cy="0"/>
          <a:chOff x="0" y="0"/>
          <a:chExt cx="0" cy="0"/>
        </a:xfrm>
      </p:grpSpPr>
      <p:sp>
        <p:nvSpPr>
          <p:cNvPr id="7" name="Shape 4">
            <a:extLst>
              <a:ext uri="{FF2B5EF4-FFF2-40B4-BE49-F238E27FC236}">
                <a16:creationId xmlns:a16="http://schemas.microsoft.com/office/drawing/2014/main" id="{65EFBFB3-3AD9-75D4-E91C-EAE33CA6CA0D}"/>
              </a:ext>
            </a:extLst>
          </p:cNvPr>
          <p:cNvSpPr/>
          <p:nvPr/>
        </p:nvSpPr>
        <p:spPr>
          <a:xfrm>
            <a:off x="2211560" y="1675547"/>
            <a:ext cx="7785707" cy="3928487"/>
          </a:xfrm>
          <a:custGeom>
            <a:avLst/>
            <a:gdLst/>
            <a:ahLst/>
            <a:cxnLst/>
            <a:rect l="l" t="t" r="r" b="b"/>
            <a:pathLst>
              <a:path w="7785707" h="1113901">
                <a:moveTo>
                  <a:pt x="0" y="0"/>
                </a:moveTo>
                <a:lnTo>
                  <a:pt x="7785707" y="0"/>
                </a:lnTo>
                <a:lnTo>
                  <a:pt x="7785707" y="1113901"/>
                </a:lnTo>
                <a:lnTo>
                  <a:pt x="0" y="1113901"/>
                </a:lnTo>
                <a:lnTo>
                  <a:pt x="0" y="0"/>
                </a:lnTo>
                <a:close/>
              </a:path>
            </a:pathLst>
          </a:custGeom>
          <a:solidFill>
            <a:srgbClr val="FFFFFF">
              <a:alpha val="10196"/>
            </a:srgbClr>
          </a:solidFill>
          <a:ln>
            <a:solidFill>
              <a:srgbClr val="1A202C"/>
            </a:solidFill>
          </a:ln>
        </p:spPr>
        <p:txBody>
          <a:bodyPr/>
          <a:lstStyle/>
          <a:p>
            <a:pPr defTabSz="1219170">
              <a:buClr>
                <a:srgbClr val="000000"/>
              </a:buClr>
            </a:pPr>
            <a:endParaRPr lang="en-US" sz="1400" kern="0">
              <a:solidFill>
                <a:srgbClr val="000000"/>
              </a:solidFill>
              <a:latin typeface="Arial" panose="020B0604020202020204"/>
              <a:cs typeface="Arial" panose="020B0604020202020204"/>
              <a:sym typeface="Arial" panose="020B0604020202020204"/>
            </a:endParaRPr>
          </a:p>
        </p:txBody>
      </p:sp>
      <p:sp>
        <p:nvSpPr>
          <p:cNvPr id="5" name="Text 2">
            <a:extLst>
              <a:ext uri="{FF2B5EF4-FFF2-40B4-BE49-F238E27FC236}">
                <a16:creationId xmlns:a16="http://schemas.microsoft.com/office/drawing/2014/main" id="{8C0F157E-9F95-1B36-C8B5-C29E00C2B1F3}"/>
              </a:ext>
            </a:extLst>
          </p:cNvPr>
          <p:cNvSpPr/>
          <p:nvPr/>
        </p:nvSpPr>
        <p:spPr>
          <a:xfrm>
            <a:off x="509956" y="592348"/>
            <a:ext cx="10948094" cy="1044283"/>
          </a:xfrm>
          <a:prstGeom prst="rect">
            <a:avLst/>
          </a:prstGeom>
          <a:noFill/>
          <a:ln/>
        </p:spPr>
        <p:txBody>
          <a:bodyPr wrap="square" lIns="0" tIns="0" rIns="0" bIns="0" rtlCol="0" anchor="ctr"/>
          <a:lstStyle/>
          <a:p>
            <a:pPr algn="ctr" defTabSz="1219170">
              <a:buClr>
                <a:srgbClr val="000000"/>
              </a:buClr>
            </a:pPr>
            <a:r>
              <a:rPr lang="en-US" sz="2800" b="1" kern="0" dirty="0">
                <a:solidFill>
                  <a:srgbClr val="000000"/>
                </a:solidFill>
                <a:latin typeface="Cooper Black" panose="0208090404030B020404" pitchFamily="18" charset="0"/>
                <a:ea typeface="Oranienbaum" pitchFamily="34" charset="-122"/>
                <a:cs typeface="Oranienbaum" pitchFamily="34" charset="-120"/>
                <a:sym typeface="Arial" panose="020B0604020202020204"/>
              </a:rPr>
              <a:t>Conclusion</a:t>
            </a:r>
            <a:endParaRPr lang="en-US" sz="2800" kern="0" dirty="0">
              <a:solidFill>
                <a:srgbClr val="000000"/>
              </a:solidFill>
              <a:latin typeface="Cooper Black" panose="0208090404030B020404" pitchFamily="18" charset="0"/>
              <a:cs typeface="Arial" panose="020B0604020202020204"/>
              <a:sym typeface="Arial" panose="020B0604020202020204"/>
            </a:endParaRPr>
          </a:p>
        </p:txBody>
      </p:sp>
      <p:sp>
        <p:nvSpPr>
          <p:cNvPr id="8" name="Shape 5">
            <a:extLst>
              <a:ext uri="{FF2B5EF4-FFF2-40B4-BE49-F238E27FC236}">
                <a16:creationId xmlns:a16="http://schemas.microsoft.com/office/drawing/2014/main" id="{12DB8DEB-6B71-C964-9B92-4E1327B16316}"/>
              </a:ext>
            </a:extLst>
          </p:cNvPr>
          <p:cNvSpPr/>
          <p:nvPr/>
        </p:nvSpPr>
        <p:spPr>
          <a:xfrm>
            <a:off x="2150600" y="2132527"/>
            <a:ext cx="60959" cy="2792867"/>
          </a:xfrm>
          <a:custGeom>
            <a:avLst/>
            <a:gdLst/>
            <a:ahLst/>
            <a:cxnLst/>
            <a:rect l="l" t="t" r="r" b="b"/>
            <a:pathLst>
              <a:path w="29008" h="1113901">
                <a:moveTo>
                  <a:pt x="0" y="0"/>
                </a:moveTo>
                <a:lnTo>
                  <a:pt x="29008" y="0"/>
                </a:lnTo>
                <a:lnTo>
                  <a:pt x="29008" y="1113901"/>
                </a:lnTo>
                <a:lnTo>
                  <a:pt x="0" y="1113901"/>
                </a:lnTo>
                <a:lnTo>
                  <a:pt x="0" y="0"/>
                </a:lnTo>
                <a:close/>
              </a:path>
            </a:pathLst>
          </a:custGeom>
          <a:solidFill>
            <a:srgbClr val="00B050"/>
          </a:solidFill>
          <a:ln>
            <a:solidFill>
              <a:srgbClr val="00B050"/>
            </a:solidFill>
          </a:ln>
        </p:spPr>
        <p:txBody>
          <a:bodyPr/>
          <a:lstStyle/>
          <a:p>
            <a:pPr defTabSz="1219170">
              <a:buClr>
                <a:srgbClr val="000000"/>
              </a:buClr>
            </a:pPr>
            <a:endParaRPr lang="en-US" sz="1400" kern="0">
              <a:solidFill>
                <a:srgbClr val="000000"/>
              </a:solidFill>
              <a:latin typeface="Arial" panose="020B0604020202020204"/>
              <a:cs typeface="Arial" panose="020B0604020202020204"/>
              <a:sym typeface="Arial" panose="020B0604020202020204"/>
            </a:endParaRPr>
          </a:p>
        </p:txBody>
      </p:sp>
      <p:sp>
        <p:nvSpPr>
          <p:cNvPr id="10" name="TextBox 9">
            <a:extLst>
              <a:ext uri="{FF2B5EF4-FFF2-40B4-BE49-F238E27FC236}">
                <a16:creationId xmlns:a16="http://schemas.microsoft.com/office/drawing/2014/main" id="{069FF33C-0AC1-7CC0-46B8-6C8A7C928F5C}"/>
              </a:ext>
            </a:extLst>
          </p:cNvPr>
          <p:cNvSpPr txBox="1"/>
          <p:nvPr/>
        </p:nvSpPr>
        <p:spPr>
          <a:xfrm>
            <a:off x="2618790" y="1793130"/>
            <a:ext cx="6971245" cy="3693319"/>
          </a:xfrm>
          <a:prstGeom prst="rect">
            <a:avLst/>
          </a:prstGeom>
          <a:noFill/>
        </p:spPr>
        <p:txBody>
          <a:bodyPr wrap="square">
            <a:spAutoFit/>
          </a:bodyPr>
          <a:lstStyle/>
          <a:p>
            <a:pPr algn="just" defTabSz="1219170">
              <a:lnSpc>
                <a:spcPct val="100000"/>
              </a:lnSpc>
              <a:buClr>
                <a:srgbClr val="000000"/>
              </a:buClr>
            </a:pPr>
            <a:endParaRPr lang="en-US" dirty="0">
              <a:latin typeface="Quattrocento Sans" panose="020B0502050000020003" pitchFamily="34" charset="0"/>
            </a:endParaRPr>
          </a:p>
          <a:p>
            <a:pPr algn="just" defTabSz="1219170">
              <a:lnSpc>
                <a:spcPct val="100000"/>
              </a:lnSpc>
              <a:buClr>
                <a:srgbClr val="000000"/>
              </a:buClr>
            </a:pPr>
            <a:r>
              <a:rPr lang="en-US" dirty="0">
                <a:latin typeface="Quattrocento Sans" panose="020B0502050000020003" pitchFamily="34" charset="0"/>
              </a:rPr>
              <a:t>The future of election management will undoubtedly be digital.</a:t>
            </a:r>
          </a:p>
          <a:p>
            <a:pPr algn="just" defTabSz="1219170">
              <a:lnSpc>
                <a:spcPct val="100000"/>
              </a:lnSpc>
              <a:buClr>
                <a:srgbClr val="000000"/>
              </a:buClr>
            </a:pPr>
            <a:endParaRPr lang="en-US" dirty="0">
              <a:latin typeface="Quattrocento Sans" panose="020B0502050000020003" pitchFamily="34" charset="0"/>
            </a:endParaRPr>
          </a:p>
          <a:p>
            <a:pPr algn="just" defTabSz="1219170">
              <a:lnSpc>
                <a:spcPct val="100000"/>
              </a:lnSpc>
              <a:buClr>
                <a:srgbClr val="000000"/>
              </a:buClr>
            </a:pPr>
            <a:r>
              <a:rPr lang="en-US" dirty="0">
                <a:latin typeface="Quattrocento Sans" panose="020B0502050000020003" pitchFamily="34" charset="0"/>
              </a:rPr>
              <a:t>The question before us is no longer whether technology should be mainstreamed into election management, but how to ensure that it is deployed responsibly, securely and in a manner that strengthens public confidence.</a:t>
            </a:r>
          </a:p>
          <a:p>
            <a:pPr algn="just" defTabSz="1219170">
              <a:lnSpc>
                <a:spcPct val="100000"/>
              </a:lnSpc>
              <a:buClr>
                <a:srgbClr val="000000"/>
              </a:buClr>
            </a:pPr>
            <a:endParaRPr lang="en-US" dirty="0">
              <a:latin typeface="Quattrocento Sans" panose="020B0502050000020003" pitchFamily="34" charset="0"/>
            </a:endParaRPr>
          </a:p>
          <a:p>
            <a:pPr algn="just" defTabSz="1219170">
              <a:lnSpc>
                <a:spcPct val="100000"/>
              </a:lnSpc>
              <a:buClr>
                <a:srgbClr val="000000"/>
              </a:buClr>
            </a:pPr>
            <a:r>
              <a:rPr lang="en-US" dirty="0">
                <a:latin typeface="Quattrocento Sans" panose="020B0502050000020003" pitchFamily="34" charset="0"/>
              </a:rPr>
              <a:t>As we embrace digital transformation in our electoral processes, we must ensure that innovation is matched by security, accountability and respect for fundamental rights. Only then can technology truly serve as an enabler of credible elections and democratic governance.</a:t>
            </a:r>
          </a:p>
        </p:txBody>
      </p:sp>
      <p:pic>
        <p:nvPicPr>
          <p:cNvPr id="4" name="Picture 3" descr="NDPC TRANSPARENT BACKGROUND">
            <a:extLst>
              <a:ext uri="{FF2B5EF4-FFF2-40B4-BE49-F238E27FC236}">
                <a16:creationId xmlns:a16="http://schemas.microsoft.com/office/drawing/2014/main" id="{604F74A2-69DB-A373-E3CD-6FDDBF8C8EEC}"/>
              </a:ext>
            </a:extLst>
          </p:cNvPr>
          <p:cNvPicPr>
            <a:picLocks noChangeAspect="1"/>
          </p:cNvPicPr>
          <p:nvPr/>
        </p:nvPicPr>
        <p:blipFill>
          <a:blip r:embed="rId3"/>
          <a:stretch>
            <a:fillRect/>
          </a:stretch>
        </p:blipFill>
        <p:spPr>
          <a:xfrm>
            <a:off x="11303000" y="-10139"/>
            <a:ext cx="720222" cy="720222"/>
          </a:xfrm>
          <a:prstGeom prst="rect">
            <a:avLst/>
          </a:prstGeom>
        </p:spPr>
      </p:pic>
    </p:spTree>
    <p:extLst>
      <p:ext uri="{BB962C8B-B14F-4D97-AF65-F5344CB8AC3E}">
        <p14:creationId xmlns:p14="http://schemas.microsoft.com/office/powerpoint/2010/main" val="102097627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354" name="Google Shape;354;p32"/>
          <p:cNvSpPr txBox="1">
            <a:spLocks noGrp="1"/>
          </p:cNvSpPr>
          <p:nvPr>
            <p:ph type="body" idx="4294967295"/>
          </p:nvPr>
        </p:nvSpPr>
        <p:spPr>
          <a:xfrm>
            <a:off x="666328" y="1"/>
            <a:ext cx="5089313" cy="4767580"/>
          </a:xfrm>
          <a:prstGeom prst="rect">
            <a:avLst/>
          </a:prstGeom>
        </p:spPr>
        <p:txBody>
          <a:bodyPr spcFirstLastPara="1" wrap="square" lIns="0" tIns="0" rIns="0" bIns="0" anchor="ctr" anchorCtr="0">
            <a:noAutofit/>
          </a:bodyPr>
          <a:lstStyle/>
          <a:p>
            <a:pPr marL="0" indent="0">
              <a:spcBef>
                <a:spcPts val="800"/>
              </a:spcBef>
              <a:buNone/>
            </a:pPr>
            <a:r>
              <a:rPr lang="en-US" sz="4800" b="1">
                <a:solidFill>
                  <a:srgbClr val="044C2C"/>
                </a:solidFill>
                <a:latin typeface="Audiowide" panose="02000503000000020004" charset="0"/>
                <a:ea typeface="Roboto Slab"/>
                <a:cs typeface="Audiowide" panose="02000503000000020004" charset="0"/>
                <a:sym typeface="Roboto Slab"/>
              </a:rPr>
              <a:t>Thank you for Listening</a:t>
            </a:r>
            <a:endParaRPr sz="4800" b="1">
              <a:solidFill>
                <a:srgbClr val="044C2C"/>
              </a:solidFill>
              <a:latin typeface="Audiowide" panose="02000503000000020004" charset="0"/>
              <a:ea typeface="Roboto Slab"/>
              <a:cs typeface="Audiowide" panose="02000503000000020004" charset="0"/>
              <a:sym typeface="Roboto Slab"/>
            </a:endParaRPr>
          </a:p>
          <a:p>
            <a:pPr marL="0" indent="0">
              <a:spcBef>
                <a:spcPts val="800"/>
              </a:spcBef>
              <a:buNone/>
            </a:pPr>
            <a:r>
              <a:rPr lang="en-GB" sz="2400">
                <a:solidFill>
                  <a:srgbClr val="044C2C"/>
                </a:solidFill>
                <a:latin typeface="Arial" panose="020B0604020202020204" pitchFamily="34" charset="0"/>
                <a:cs typeface="Arial" panose="020B0604020202020204" pitchFamily="34" charset="0"/>
              </a:rPr>
              <a:t>Website: www.ndpc.gov.ng</a:t>
            </a:r>
          </a:p>
          <a:p>
            <a:pPr marL="0" indent="0">
              <a:spcBef>
                <a:spcPts val="800"/>
              </a:spcBef>
              <a:buNone/>
            </a:pPr>
            <a:r>
              <a:rPr lang="en-GB" sz="2400">
                <a:solidFill>
                  <a:srgbClr val="044C2C"/>
                </a:solidFill>
                <a:latin typeface="Arial" panose="020B0604020202020204" pitchFamily="34" charset="0"/>
                <a:cs typeface="Arial" panose="020B0604020202020204" pitchFamily="34" charset="0"/>
              </a:rPr>
              <a:t>Email: info@ndpc.gov.ng</a:t>
            </a:r>
          </a:p>
        </p:txBody>
      </p:sp>
      <p:pic>
        <p:nvPicPr>
          <p:cNvPr id="4" name="Picture 3"/>
          <p:cNvPicPr>
            <a:picLocks noChangeAspect="1"/>
          </p:cNvPicPr>
          <p:nvPr/>
        </p:nvPicPr>
        <p:blipFill>
          <a:blip r:embed="rId3"/>
          <a:stretch>
            <a:fillRect/>
          </a:stretch>
        </p:blipFill>
        <p:spPr>
          <a:xfrm>
            <a:off x="7172960" y="726447"/>
            <a:ext cx="3810000" cy="3810000"/>
          </a:xfrm>
          <a:prstGeom prst="rect">
            <a:avLst/>
          </a:prstGeom>
        </p:spPr>
      </p:pic>
      <p:sp>
        <p:nvSpPr>
          <p:cNvPr id="8" name="TextBox 7"/>
          <p:cNvSpPr txBox="1"/>
          <p:nvPr/>
        </p:nvSpPr>
        <p:spPr>
          <a:xfrm>
            <a:off x="5903608" y="4536419"/>
            <a:ext cx="6096000" cy="827662"/>
          </a:xfrm>
          <a:prstGeom prst="rect">
            <a:avLst/>
          </a:prstGeom>
          <a:noFill/>
        </p:spPr>
        <p:txBody>
          <a:bodyPr wrap="square">
            <a:spAutoFit/>
          </a:bodyPr>
          <a:lstStyle/>
          <a:p>
            <a:pPr marL="0" marR="0" lvl="0" indent="0" algn="ctr" defTabSz="1219170" rtl="0" eaLnBrk="1" fontAlgn="auto" latinLnBrk="0" hangingPunct="1">
              <a:lnSpc>
                <a:spcPct val="115000"/>
              </a:lnSpc>
              <a:spcBef>
                <a:spcPts val="800"/>
              </a:spcBef>
              <a:spcAft>
                <a:spcPts val="0"/>
              </a:spcAft>
              <a:buClr>
                <a:srgbClr val="549E39"/>
              </a:buClr>
              <a:buSzPts val="2400"/>
              <a:buFontTx/>
              <a:buNone/>
              <a:tabLst/>
              <a:defRPr/>
            </a:pPr>
            <a:r>
              <a:rPr kumimoji="0" lang="fr-FR" sz="1867" b="0" i="0" u="none" strike="noStrike" kern="0" cap="none" spc="0" normalizeH="0" baseline="0" noProof="0">
                <a:ln>
                  <a:noFill/>
                </a:ln>
                <a:solidFill>
                  <a:srgbClr val="044C2C"/>
                </a:solidFill>
                <a:effectLst/>
                <a:uLnTx/>
                <a:uFillTx/>
                <a:latin typeface="Arial" panose="020B0604020202020204" pitchFamily="34" charset="0"/>
                <a:ea typeface="+mn-ea"/>
                <a:cs typeface="Arial" panose="020B0604020202020204" pitchFamily="34" charset="0"/>
                <a:sym typeface="Chivo" panose="00000500000000000000"/>
              </a:rPr>
              <a:t>Kindly scan code to view the </a:t>
            </a:r>
          </a:p>
          <a:p>
            <a:pPr marL="0" marR="0" lvl="0" indent="0" algn="ctr" defTabSz="1219170" rtl="0" eaLnBrk="1" fontAlgn="auto" latinLnBrk="0" hangingPunct="1">
              <a:lnSpc>
                <a:spcPct val="115000"/>
              </a:lnSpc>
              <a:spcBef>
                <a:spcPts val="800"/>
              </a:spcBef>
              <a:spcAft>
                <a:spcPts val="0"/>
              </a:spcAft>
              <a:buClr>
                <a:srgbClr val="549E39"/>
              </a:buClr>
              <a:buSzPts val="2400"/>
              <a:buFontTx/>
              <a:buNone/>
              <a:tabLst/>
              <a:defRPr/>
            </a:pPr>
            <a:r>
              <a:rPr kumimoji="0" lang="fr-FR" sz="1867" b="0" i="0" u="none" strike="noStrike" kern="0" cap="none" spc="0" normalizeH="0" baseline="0" noProof="0">
                <a:ln>
                  <a:noFill/>
                </a:ln>
                <a:solidFill>
                  <a:srgbClr val="044C2C"/>
                </a:solidFill>
                <a:effectLst/>
                <a:uLnTx/>
                <a:uFillTx/>
                <a:latin typeface="Arial" panose="020B0604020202020204" pitchFamily="34" charset="0"/>
                <a:ea typeface="+mn-ea"/>
                <a:cs typeface="Arial" panose="020B0604020202020204" pitchFamily="34" charset="0"/>
                <a:sym typeface="Chivo" panose="00000500000000000000"/>
              </a:rPr>
              <a:t>Nigeria Data Protection Act 2023</a:t>
            </a:r>
          </a:p>
        </p:txBody>
      </p:sp>
      <p:pic>
        <p:nvPicPr>
          <p:cNvPr id="10" name="Picture 9"/>
          <p:cNvPicPr>
            <a:picLocks noChangeAspect="1"/>
          </p:cNvPicPr>
          <p:nvPr/>
        </p:nvPicPr>
        <p:blipFill>
          <a:blip r:embed="rId4"/>
          <a:stretch>
            <a:fillRect/>
          </a:stretch>
        </p:blipFill>
        <p:spPr>
          <a:xfrm>
            <a:off x="666633" y="4071924"/>
            <a:ext cx="464288" cy="464288"/>
          </a:xfrm>
          <a:prstGeom prst="rect">
            <a:avLst/>
          </a:prstGeom>
        </p:spPr>
      </p:pic>
      <p:pic>
        <p:nvPicPr>
          <p:cNvPr id="12" name="Picture 11"/>
          <p:cNvPicPr>
            <a:picLocks noChangeAspect="1"/>
          </p:cNvPicPr>
          <p:nvPr/>
        </p:nvPicPr>
        <p:blipFill>
          <a:blip r:embed="rId5"/>
          <a:stretch>
            <a:fillRect/>
          </a:stretch>
        </p:blipFill>
        <p:spPr>
          <a:xfrm>
            <a:off x="659799" y="4662009"/>
            <a:ext cx="464288" cy="464288"/>
          </a:xfrm>
          <a:prstGeom prst="rect">
            <a:avLst/>
          </a:prstGeom>
        </p:spPr>
      </p:pic>
      <p:pic>
        <p:nvPicPr>
          <p:cNvPr id="14" name="Picture 13"/>
          <p:cNvPicPr>
            <a:picLocks noChangeAspect="1"/>
          </p:cNvPicPr>
          <p:nvPr/>
        </p:nvPicPr>
        <p:blipFill>
          <a:blip r:embed="rId6"/>
          <a:stretch>
            <a:fillRect/>
          </a:stretch>
        </p:blipFill>
        <p:spPr>
          <a:xfrm>
            <a:off x="655060" y="5266272"/>
            <a:ext cx="464288" cy="464288"/>
          </a:xfrm>
          <a:prstGeom prst="rect">
            <a:avLst/>
          </a:prstGeom>
        </p:spPr>
      </p:pic>
      <p:sp>
        <p:nvSpPr>
          <p:cNvPr id="19" name="TextBox 18"/>
          <p:cNvSpPr txBox="1"/>
          <p:nvPr/>
        </p:nvSpPr>
        <p:spPr>
          <a:xfrm>
            <a:off x="1076816" y="4045922"/>
            <a:ext cx="6096000"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2400" b="0" i="0" u="none" strike="noStrike" kern="0" cap="none" spc="0" normalizeH="0" baseline="0" noProof="0">
                <a:ln>
                  <a:noFill/>
                </a:ln>
                <a:solidFill>
                  <a:srgbClr val="044C2C"/>
                </a:solidFill>
                <a:effectLst/>
                <a:uLnTx/>
                <a:uFillTx/>
                <a:latin typeface="Arial" panose="020B0604020202020204" pitchFamily="34" charset="0"/>
                <a:ea typeface="+mn-ea"/>
                <a:cs typeface="Arial" panose="020B0604020202020204" pitchFamily="34" charset="0"/>
                <a:sym typeface="Chivo" panose="00000500000000000000"/>
              </a:rPr>
              <a:t>: ndpcngr</a:t>
            </a:r>
          </a:p>
        </p:txBody>
      </p:sp>
      <p:sp>
        <p:nvSpPr>
          <p:cNvPr id="20" name="TextBox 19"/>
          <p:cNvSpPr txBox="1"/>
          <p:nvPr/>
        </p:nvSpPr>
        <p:spPr>
          <a:xfrm>
            <a:off x="1076816" y="4647933"/>
            <a:ext cx="6096000"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2400" b="0" i="0" u="none" strike="noStrike" kern="0" cap="none" spc="0" normalizeH="0" baseline="0" noProof="0">
                <a:ln>
                  <a:noFill/>
                </a:ln>
                <a:solidFill>
                  <a:srgbClr val="044C2C"/>
                </a:solidFill>
                <a:effectLst/>
                <a:uLnTx/>
                <a:uFillTx/>
                <a:latin typeface="Arial" panose="020B0604020202020204" pitchFamily="34" charset="0"/>
                <a:ea typeface="+mn-ea"/>
                <a:cs typeface="Arial" panose="020B0604020202020204" pitchFamily="34" charset="0"/>
                <a:sym typeface="Chivo" panose="00000500000000000000"/>
              </a:rPr>
              <a:t>: ndpcngr</a:t>
            </a:r>
          </a:p>
        </p:txBody>
      </p:sp>
      <p:sp>
        <p:nvSpPr>
          <p:cNvPr id="21" name="TextBox 20"/>
          <p:cNvSpPr txBox="1"/>
          <p:nvPr/>
        </p:nvSpPr>
        <p:spPr>
          <a:xfrm>
            <a:off x="1076816" y="5249944"/>
            <a:ext cx="6096000"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2400" b="0" i="0" u="none" strike="noStrike" kern="0" cap="none" spc="0" normalizeH="0" baseline="0" noProof="0">
                <a:ln>
                  <a:noFill/>
                </a:ln>
                <a:solidFill>
                  <a:srgbClr val="044C2C"/>
                </a:solidFill>
                <a:effectLst/>
                <a:uLnTx/>
                <a:uFillTx/>
                <a:latin typeface="Arial" panose="020B0604020202020204" pitchFamily="34" charset="0"/>
                <a:ea typeface="+mn-ea"/>
                <a:cs typeface="Arial" panose="020B0604020202020204" pitchFamily="34" charset="0"/>
                <a:sym typeface="Chivo" panose="00000500000000000000"/>
              </a:rPr>
              <a:t>: ndpcnigeria</a:t>
            </a:r>
          </a:p>
        </p:txBody>
      </p:sp>
    </p:spTree>
  </p:cSld>
  <p:clrMapOvr>
    <a:masterClrMapping/>
  </p:clrMapOvr>
</p:sld>
</file>

<file path=ppt/theme/theme1.xml><?xml version="1.0" encoding="utf-8"?>
<a:theme xmlns:a="http://schemas.openxmlformats.org/drawingml/2006/main" name="PPTD">
  <a:themeElements>
    <a:clrScheme name="PPTD">
      <a:dk1>
        <a:srgbClr val="000000"/>
      </a:dk1>
      <a:lt1>
        <a:srgbClr val="FFFFFF"/>
      </a:lt1>
      <a:dk2>
        <a:srgbClr val="1F2937"/>
      </a:dk2>
      <a:lt2>
        <a:srgbClr val="F3F4F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PTD">
      <a:majorFont>
        <a:latin typeface="MiSans"/>
        <a:ea typeface="MiSans"/>
        <a:cs typeface="MiSans"/>
      </a:majorFont>
      <a:minorFont>
        <a:latin typeface="MiSans"/>
        <a:ea typeface="MiSans"/>
        <a:cs typeface="MiSans"/>
      </a:minorFont>
    </a:fontScheme>
    <a:fmtScheme name="PPTD">
      <a:fillStyleLst>
        <a:solidFill>
          <a:schemeClr val="accent1"/>
        </a:solidFill>
        <a:solidFill>
          <a:schemeClr val="accent2"/>
        </a:solidFill>
        <a:solidFill>
          <a:schemeClr val="accent3"/>
        </a:solidFill>
      </a:fillStyleLst>
      <a:lnStyleLst>
        <a:ln w="6350" cap="flat" cmpd="sng" algn="ctr">
          <a:solidFill>
            <a:schemeClr val="accent1"/>
          </a:solidFill>
          <a:prstDash val="solid"/>
        </a:ln>
        <a:ln w="12700" cap="flat" cmpd="sng" algn="ctr">
          <a:solidFill>
            <a:schemeClr val="accent1"/>
          </a:solidFill>
          <a:prstDash val="solid"/>
        </a:ln>
        <a:ln w="19050" cap="flat" cmpd="sng" algn="ctr">
          <a:solidFill>
            <a:schemeClr val="accent1"/>
          </a:solidFill>
          <a:prstDash val="solid"/>
        </a:ln>
      </a:lnStyleLst>
      <a:effectStyleLst>
        <a:effectStyle>
          <a:effectLst/>
        </a:effectStyle>
        <a:effectStyle>
          <a:effectLst/>
        </a:effectStyle>
        <a:effectStyle>
          <a:effectLst/>
        </a:effectStyle>
      </a:effectStyleLst>
      <a:bgFillStyleLst>
        <a:solidFill>
          <a:schemeClr val="lt1"/>
        </a:solidFill>
        <a:solidFill>
          <a:schemeClr val="lt2"/>
        </a:solidFill>
        <a:solidFill>
          <a:schemeClr val="dk1"/>
        </a:solidFill>
      </a:bgFillStyleLst>
    </a:fmtScheme>
  </a:themeElements>
  <a:objectDefaults/>
  <a:extraClrSchemeLst/>
</a:theme>
</file>

<file path=ppt/theme/theme2.xml><?xml version="1.0" encoding="utf-8"?>
<a:theme xmlns:a="http://schemas.openxmlformats.org/drawingml/2006/main" name="1_Solar Energy Company Pitch Deck Infographics by Slidesgo">
  <a:themeElements>
    <a:clrScheme name="Simple Light">
      <a:dk1>
        <a:srgbClr val="376D00"/>
      </a:dk1>
      <a:lt1>
        <a:srgbClr val="152A00"/>
      </a:lt1>
      <a:dk2>
        <a:srgbClr val="FF9200"/>
      </a:dk2>
      <a:lt2>
        <a:srgbClr val="FFDA00"/>
      </a:lt2>
      <a:accent1>
        <a:srgbClr val="76C608"/>
      </a:accent1>
      <a:accent2>
        <a:srgbClr val="2C3A4C"/>
      </a:accent2>
      <a:accent3>
        <a:srgbClr val="394A66"/>
      </a:accent3>
      <a:accent4>
        <a:srgbClr val="9AACC0"/>
      </a:accent4>
      <a:accent5>
        <a:srgbClr val="B0C5D9"/>
      </a:accent5>
      <a:accent6>
        <a:srgbClr val="FFFFFF"/>
      </a:accent6>
      <a:hlink>
        <a:srgbClr val="152A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1872</TotalTime>
  <Words>1084</Words>
  <Application>Microsoft Office PowerPoint</Application>
  <PresentationFormat>Widescreen</PresentationFormat>
  <Paragraphs>167</Paragraphs>
  <Slides>11</Slides>
  <Notes>2</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11</vt:i4>
      </vt:variant>
    </vt:vector>
  </HeadingPairs>
  <TitlesOfParts>
    <vt:vector size="32" baseType="lpstr">
      <vt:lpstr>Calibri</vt:lpstr>
      <vt:lpstr>Bodoni MT</vt:lpstr>
      <vt:lpstr>Arabic Typesetting</vt:lpstr>
      <vt:lpstr>DM Sans</vt:lpstr>
      <vt:lpstr>Cooper Black</vt:lpstr>
      <vt:lpstr>Archivo Black</vt:lpstr>
      <vt:lpstr>Roboto Condensed</vt:lpstr>
      <vt:lpstr>Arial</vt:lpstr>
      <vt:lpstr>Liter</vt:lpstr>
      <vt:lpstr>Audiowide</vt:lpstr>
      <vt:lpstr>PT Sans</vt:lpstr>
      <vt:lpstr>Wingdings</vt:lpstr>
      <vt:lpstr>Arimo</vt:lpstr>
      <vt:lpstr>Aptos</vt:lpstr>
      <vt:lpstr>MiSans</vt:lpstr>
      <vt:lpstr>DM Sans Bold</vt:lpstr>
      <vt:lpstr>Perpetua</vt:lpstr>
      <vt:lpstr>Manrope</vt:lpstr>
      <vt:lpstr>Quattrocento Sans</vt:lpstr>
      <vt:lpstr>PPTD</vt:lpstr>
      <vt:lpstr>1_Solar Energy Company Pitch Deck Infographics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Decides the Outcome — NDPC Keynote at Nigeria eGovernment Summit 2026</dc:title>
  <cp:lastModifiedBy>tolulope ibitoye</cp:lastModifiedBy>
  <cp:revision>17</cp:revision>
  <dcterms:modified xsi:type="dcterms:W3CDTF">2026-09-09T09:36:23Z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
  </property>
</Properties>
</file>